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90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8058D-D452-C818-902F-9FBBF237F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80B7E0-BD07-0CDB-4CE9-AD6DF04FC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F6C10-93C3-E7F3-7818-8815E7B88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B65E39-34A1-7B3D-CE84-02FA5E95A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7B121-3569-9945-E3C0-4E0329AA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30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71EE82-CA98-1B21-0AC3-9AE3DE15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267ACF-5D4B-8C5F-0393-CAF188513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481945-E4FE-C5CD-FA32-3FD55FAC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4DCEAB-44D0-5338-E127-1CDBA6D16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4B824-BED9-AF92-3717-801D9A1B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20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2683B93-C96F-2AB1-C4E3-46B0947C9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BC68D4-1611-94BE-9115-E3863B4CB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A537A4-98F0-2F9D-FFCA-50B2BDB1A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8C31BF-B443-11D8-4377-93709070A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D1670C-83F3-E37C-040C-3AADCD2B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3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8E930-81EA-8982-61DF-ECF2A5EA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9921BA-1E37-2346-6F4C-3FDBE7EE9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CBC9D2-C493-3EC8-A048-616C877D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DDDD43-3831-2CD0-7112-C6E0EC03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7294E4-432F-1328-5239-9EA1A8EF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41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47F8D-4136-467F-F2C3-9118807B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1FCED6-3C8E-D21B-382A-F20E26193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FE209C-1BAD-26D6-5722-C5254289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64573A-C561-A690-BD3B-BA07C79E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C8539B-50A6-4A70-C7C8-C3547E174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17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6BF4AA-0837-A8D5-088C-762FAE923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C62457-1BD0-03EF-C3AF-60B07713AF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927C7C-9B4C-29DB-A3EB-CDDB8C445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2177EF-5728-80FD-9317-38ECF9E7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30649C-BC71-2979-41C9-4109ECE9E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F29B4F-51ED-0AE0-FA09-1A5885A0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32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ED3DF6-BCF3-4DC1-B991-73E7EC17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DCA289-DA0E-C293-65AD-5959B0D84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BF2665-33D5-503A-1F5F-C2546D46A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E7D2CE-B5C5-8B87-2556-169EE64BA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4819D8-7646-C4AC-6909-20521D174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2E8A325-261A-285A-9FD3-B7C533B7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F56ED4-C5EA-38B9-4633-CC1411A43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5E23B4-0025-DF10-119A-48134445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31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60223-A3A6-127A-1B4D-A9D022D3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41EBCB-7E3C-222F-9AD8-F5764F34F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1589A7-678A-C028-704B-A9CCBF0B7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733E581-8920-6CFF-8ECB-B0630CEB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09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5E141C-BABF-ACD7-FC9C-7941BE8C8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52BD0D6-4279-C23B-D200-02C8294F3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27955B-4CEC-FCB2-380C-066C2329E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2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301F7-B397-9B26-21C9-F78630D64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64811F-960C-E8E4-D20D-22956C8E7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BB7921-566D-2D7E-7D89-DCD38A1DF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F1A6C4-990C-3517-B2FD-8BE7C9F2C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A99390-9180-DF8B-145A-49782F4A6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660BE5-7F69-5BBF-D18A-34076D81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47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0C9B8F-6D60-1FE6-4FF0-642957F87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F5FB19-DA42-A99D-91C5-583BC82B9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B433EA-CD3B-6BDE-845E-A4D7AB486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2B4A30-1E60-2DD8-2BA2-0A1DFD46A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E2DEE7-0888-3BF8-BB8C-7B7D87D5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1C56D6-0A84-A525-594F-2303DDC6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42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4385E9-E15F-AF3C-A2B0-EEFA74E03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ADF16-2872-04BB-FBDB-C7FFE94D5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2DBB42-021A-D3A3-8C79-3B2DF4DF8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EAB095-2B4E-468E-B2E0-081A3657F6B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4C5634-8B35-C7AB-DF02-5A5412C46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C76A34-5204-EB28-035B-AE0D8DE6E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D02A52-258B-4E57-AA8D-013D5E536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2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B71B617B-8F65-5A0D-2CA5-FC6ED3C25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802577"/>
              </p:ext>
            </p:extLst>
          </p:nvPr>
        </p:nvGraphicFramePr>
        <p:xfrm>
          <a:off x="2543542" y="786169"/>
          <a:ext cx="7425960" cy="51422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56490">
                  <a:extLst>
                    <a:ext uri="{9D8B030D-6E8A-4147-A177-3AD203B41FA5}">
                      <a16:colId xmlns:a16="http://schemas.microsoft.com/office/drawing/2014/main" val="4201048513"/>
                    </a:ext>
                  </a:extLst>
                </a:gridCol>
                <a:gridCol w="1856490">
                  <a:extLst>
                    <a:ext uri="{9D8B030D-6E8A-4147-A177-3AD203B41FA5}">
                      <a16:colId xmlns:a16="http://schemas.microsoft.com/office/drawing/2014/main" val="3161489466"/>
                    </a:ext>
                  </a:extLst>
                </a:gridCol>
                <a:gridCol w="1856490">
                  <a:extLst>
                    <a:ext uri="{9D8B030D-6E8A-4147-A177-3AD203B41FA5}">
                      <a16:colId xmlns:a16="http://schemas.microsoft.com/office/drawing/2014/main" val="4282261587"/>
                    </a:ext>
                  </a:extLst>
                </a:gridCol>
                <a:gridCol w="1856490">
                  <a:extLst>
                    <a:ext uri="{9D8B030D-6E8A-4147-A177-3AD203B41FA5}">
                      <a16:colId xmlns:a16="http://schemas.microsoft.com/office/drawing/2014/main" val="1114351680"/>
                    </a:ext>
                  </a:extLst>
                </a:gridCol>
              </a:tblGrid>
              <a:tr h="959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項目名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データ型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説明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例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1584397037"/>
                  </a:ext>
                </a:extLst>
              </a:tr>
              <a:tr h="5760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ConnectionName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文字列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接続の一意の識別子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shared-powerbi-8600c303-c1f2-4cc0-b90d-fc692658eed6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838150660"/>
                  </a:ext>
                </a:extLst>
              </a:tr>
              <a:tr h="3607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ConnectionId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文字列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接続の完全なリソースパス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/providers/Microsoft.PowerApps/...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1913201626"/>
                  </a:ext>
                </a:extLst>
              </a:tr>
              <a:tr h="3607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FullConnectorName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文字列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コネクタの完全なリソースパス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/providers/Microsoft.PowerApps/...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298709773"/>
                  </a:ext>
                </a:extLst>
              </a:tr>
              <a:tr h="217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ConnectorName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文字列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コネクタの短縮名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shared_powerbi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690012365"/>
                  </a:ext>
                </a:extLst>
              </a:tr>
              <a:tr h="432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DisplayName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文字列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接続に関連付けられたユーザーのメールアドレス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k.yamaguchi@standard2017.co.jp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4122499757"/>
                  </a:ext>
                </a:extLst>
              </a:tr>
              <a:tr h="289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CreatedTime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日時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接続が作成された日時（</a:t>
                      </a:r>
                      <a:r>
                        <a:rPr lang="en-US" altLang="ja-JP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UTC</a:t>
                      </a:r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）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2024-11-07T07:51:58.245187Z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1411927046"/>
                  </a:ext>
                </a:extLst>
              </a:tr>
              <a:tr h="432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CreatedBy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文字列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作成者の詳細情報（</a:t>
                      </a:r>
                      <a:r>
                        <a:rPr lang="en-US" altLang="ja-JP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ID</a:t>
                      </a:r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、表示名、メール、種別等）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@{id=f67b71e5-...}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1313159128"/>
                  </a:ext>
                </a:extLst>
              </a:tr>
              <a:tr h="289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LastModifiedTime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日時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最終更新日時（</a:t>
                      </a:r>
                      <a:r>
                        <a:rPr lang="en-US" altLang="zh-TW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UTC</a:t>
                      </a:r>
                      <a:r>
                        <a:rPr lang="zh-TW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） 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2024-11-07T07:52:03.096568Z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3559699611"/>
                  </a:ext>
                </a:extLst>
              </a:tr>
              <a:tr h="5042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EnvironmentName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文字列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環境の一意の識別子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Default-26afa75b-e0ab-4b21-82f6-32dc64261f0c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1115310088"/>
                  </a:ext>
                </a:extLst>
              </a:tr>
              <a:tr h="289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Statuses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オブジェクト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接続の現在の状態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{@{status=Connected}}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3296831814"/>
                  </a:ext>
                </a:extLst>
              </a:tr>
              <a:tr h="5042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Internal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オブジェクト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 接続の内部詳細情報（名前、</a:t>
                      </a:r>
                      <a:r>
                        <a:rPr lang="en-US" altLang="ja-JP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ID</a:t>
                      </a:r>
                      <a:r>
                        <a:rPr lang="ja-JP" alt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、タイプ、プロパティ等） 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@{name=shared-powerbi-...}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038" marR="2038" marT="2038" marB="0" anchor="ctr"/>
                </a:tc>
                <a:extLst>
                  <a:ext uri="{0D108BD9-81ED-4DB2-BD59-A6C34878D82A}">
                    <a16:rowId xmlns:a16="http://schemas.microsoft.com/office/drawing/2014/main" val="2269888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166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ワイド画面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haradamasakazu</dc:creator>
  <cp:lastModifiedBy>haradamasakazu</cp:lastModifiedBy>
  <cp:revision>1</cp:revision>
  <dcterms:created xsi:type="dcterms:W3CDTF">2024-12-09T00:40:26Z</dcterms:created>
  <dcterms:modified xsi:type="dcterms:W3CDTF">2024-12-09T00:41:00Z</dcterms:modified>
</cp:coreProperties>
</file>