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54" y="2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FA3307-79DC-67DE-FC9F-5E33BA6EBC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F53BB6D-0270-FC26-3A87-63475F044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CFACC2-8515-AE6C-19D6-3652A7EE8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A353-0A39-4487-BB33-6BFD9BE8C1ED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125B32-32C8-0919-BA48-0464063F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2617DB-4E57-DDAC-21E2-6E93BA750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45E88-F20B-45CE-849F-3B7E73799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51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F8EA55-4353-CA35-437C-2CB5EC382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F089407-4AFA-66B9-8A91-1A180493B8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654D7D-02A4-F489-636A-E96124C8D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A353-0A39-4487-BB33-6BFD9BE8C1ED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7B4EAB-33EE-2507-0963-BEE699C58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B99045-94CE-D1F4-664F-8A2A9283C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45E88-F20B-45CE-849F-3B7E73799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708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08C65B2-4772-FEE6-753A-D0A1C94698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064382F-DF65-B3FA-B89A-006B873AD3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BC3E8A-B29B-6520-D862-BAD259B61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A353-0A39-4487-BB33-6BFD9BE8C1ED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372BD4-D409-98C9-C509-E549D91FE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CE6AE7-5C96-565C-5842-45E5D611A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45E88-F20B-45CE-849F-3B7E73799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340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06AE3D-B25A-B672-9A5E-5C10905B7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AF5F64-BF12-D47E-5DEE-285FE1C48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47F473-69D4-128C-51F9-22F1D6489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A353-0A39-4487-BB33-6BFD9BE8C1ED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5A19FF-30D2-E508-EC54-41A9A76FD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6045D4-3E8B-DD68-A1B0-92CD5C3EA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45E88-F20B-45CE-849F-3B7E73799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246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439827-7065-3182-F906-246974403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B6073A-2F50-2225-87FD-AEB8136A57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5041C2-39D4-3CD6-D192-9D199BF33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A353-0A39-4487-BB33-6BFD9BE8C1ED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2C048F-B338-680B-5916-0D7B9D0D2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EB904C-C76B-4AB9-5F71-0CF35D860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45E88-F20B-45CE-849F-3B7E73799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87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9EA784-3C2A-8196-F461-AD4411153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B9F7DB-8D28-819A-368C-3CF0C65202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FCCD08-F7C0-BEA2-F295-5CB51245A6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47EBB1-17F4-2EE0-116C-6DE23943D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A353-0A39-4487-BB33-6BFD9BE8C1ED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802E0D8-C97B-63E1-CD1A-D8D3CC969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A2648F-2515-EB69-009E-E0D0DC658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45E88-F20B-45CE-849F-3B7E73799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402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6EFDF0-ACFA-8438-2679-B743905FF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D3A2585-F5B0-858B-281C-7B22CF807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BA51056-8296-C9BC-7EDD-8A19E2B4E3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289A732-2A32-C572-494A-59581CC093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5095438-887B-336F-BC0A-80B6159D5A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6810900-A2BE-20CC-0027-3F309CD4B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A353-0A39-4487-BB33-6BFD9BE8C1ED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11AE382-099A-81CA-3766-31DE76030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0C5BF74-5499-B268-6C4E-87BAF5CB8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45E88-F20B-45CE-849F-3B7E73799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3602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2DA754-5CF8-ADE8-6925-4F426B377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5874075-D57B-4135-77E4-A874BAB2A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A353-0A39-4487-BB33-6BFD9BE8C1ED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46BD848-9509-7F3A-3656-8A4EC60F1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CA457AA-4CBA-0734-682C-8A6E2D51E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45E88-F20B-45CE-849F-3B7E73799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06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125A43B-7ED4-ABB8-4B7C-4E925D559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A353-0A39-4487-BB33-6BFD9BE8C1ED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57181E7-95F7-8855-F45E-9FE8F01B7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8A88AA2-29FE-79C8-BF11-20EA9CD48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45E88-F20B-45CE-849F-3B7E73799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748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5C158-A3A3-5B46-1B66-BE50350A3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C01001-91A3-DC70-CE2F-29B1AD071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3E253DA-7B69-8EBE-D95C-796F9CD4FD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0A57585-3323-3BD4-B987-0F48EFBFD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A353-0A39-4487-BB33-6BFD9BE8C1ED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D5577A9-9086-478D-5C32-F18DD91CB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5FAD41-5EAC-FE42-B741-AE4856DBA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45E88-F20B-45CE-849F-3B7E73799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120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3DD34D-0306-0651-838B-650595068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C0AC2FB-540B-AC0A-9D77-68C0969F30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1E96799-C5BA-DF63-DA1F-2B184B74D5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0DF2B17-88FA-40A9-5A84-DCA375B77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A353-0A39-4487-BB33-6BFD9BE8C1ED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456D237-3DFA-8A4A-0C02-39037E760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D94867E-0457-21EE-314C-F76DB045C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45E88-F20B-45CE-849F-3B7E73799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024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6B18A32-722A-9BCC-77AF-CA4DCCA9F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B180D5F-4DC8-4AD3-F9C2-515A2DBE1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F53C9A-E9B0-ED14-474C-C5FA5B2A29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4FEA353-0A39-4487-BB33-6BFD9BE8C1ED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016F72-AC64-CFEC-6002-4C354A53BD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A8EC0B-71E1-09CE-6E7D-E4C927AF7E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245E88-F20B-45CE-849F-3B7E73799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404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BE4954-D893-CF34-546D-E7C831EFBC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Loop</a:t>
            </a:r>
            <a:r>
              <a:rPr lang="ja-JP" altLang="en-US" dirty="0"/>
              <a:t>について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216253A-79DA-B6F5-103E-B305F5A2BA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359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2683BA-CC25-EBD4-68D9-421DE4B50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注意点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3E2B77E-C963-E079-9CD0-B032E378B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l">
              <a:buNone/>
            </a:pPr>
            <a:endParaRPr lang="ja-JP" altLang="en-US" b="0" i="0" dirty="0">
              <a:solidFill>
                <a:srgbClr val="1D1C1D"/>
              </a:solidFill>
              <a:effectLst/>
              <a:latin typeface="NotoSansJP"/>
            </a:endParaRPr>
          </a:p>
          <a:p>
            <a:pPr algn="l">
              <a:buFont typeface="+mj-lt"/>
              <a:buAutoNum type="arabicPeriod"/>
            </a:pPr>
            <a:r>
              <a:rPr lang="en-US" altLang="ja-JP" b="0" i="0" dirty="0" err="1">
                <a:solidFill>
                  <a:srgbClr val="1D1C1D"/>
                </a:solidFill>
                <a:effectLst/>
                <a:latin typeface="NotoSansJP"/>
              </a:rPr>
              <a:t>PowerAutomate</a:t>
            </a:r>
            <a:r>
              <a:rPr lang="ja-JP" altLang="en-US" b="0" i="0" dirty="0">
                <a:solidFill>
                  <a:srgbClr val="1D1C1D"/>
                </a:solidFill>
                <a:effectLst/>
                <a:latin typeface="NotoSansJP"/>
              </a:rPr>
              <a:t>との連携とテンプレートについて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altLang="ja-JP" b="0" i="0" dirty="0">
                <a:solidFill>
                  <a:srgbClr val="1D1C1D"/>
                </a:solidFill>
                <a:effectLst/>
                <a:latin typeface="NotoSansJP"/>
              </a:rPr>
              <a:t>Rules</a:t>
            </a:r>
            <a:r>
              <a:rPr lang="ja-JP" altLang="en-US" b="0" i="0" dirty="0">
                <a:solidFill>
                  <a:srgbClr val="1D1C1D"/>
                </a:solidFill>
                <a:effectLst/>
                <a:latin typeface="NotoSansJP"/>
              </a:rPr>
              <a:t>という機能からクラウドフローを作成できる。おそらく、</a:t>
            </a:r>
            <a:r>
              <a:rPr lang="en-US" altLang="ja-JP" b="0" i="0" dirty="0" err="1">
                <a:solidFill>
                  <a:srgbClr val="1D1C1D"/>
                </a:solidFill>
                <a:effectLst/>
                <a:latin typeface="NotoSansJP"/>
              </a:rPr>
              <a:t>PowerAutomate</a:t>
            </a:r>
            <a:r>
              <a:rPr lang="ja-JP" altLang="en-US" b="0" i="0" dirty="0">
                <a:solidFill>
                  <a:srgbClr val="1D1C1D"/>
                </a:solidFill>
                <a:effectLst/>
                <a:latin typeface="NotoSansJP"/>
              </a:rPr>
              <a:t>からもトリガーを設定可能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ja-JP" altLang="en-US" b="0" i="0" dirty="0">
                <a:solidFill>
                  <a:srgbClr val="1D1C1D"/>
                </a:solidFill>
                <a:effectLst/>
                <a:latin typeface="NotoSansJP"/>
              </a:rPr>
              <a:t>マイクロソフトの作成したページのテンプレートがあるほか、ページのテンプレートの登録も可能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ja-JP" altLang="en-US" b="0" i="0" dirty="0">
                <a:solidFill>
                  <a:srgbClr val="1D1C1D"/>
                </a:solidFill>
                <a:effectLst/>
                <a:latin typeface="NotoSansJP"/>
              </a:rPr>
              <a:t>コントロールのテンプレートはあるが、登録方法は見つけることができなかった。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ja-JP" altLang="en-US" b="0" i="0" dirty="0">
                <a:solidFill>
                  <a:srgbClr val="1D1C1D"/>
                </a:solidFill>
                <a:effectLst/>
                <a:latin typeface="NotoSansJP"/>
              </a:rPr>
              <a:t>テンプレートを作成したほうが</a:t>
            </a:r>
            <a:r>
              <a:rPr lang="en-US" altLang="ja-JP" b="0" i="0" dirty="0">
                <a:solidFill>
                  <a:srgbClr val="1D1C1D"/>
                </a:solidFill>
                <a:effectLst/>
                <a:latin typeface="NotoSansJP"/>
              </a:rPr>
              <a:t>Loop</a:t>
            </a:r>
            <a:r>
              <a:rPr lang="ja-JP" altLang="en-US" b="0" i="0" dirty="0">
                <a:solidFill>
                  <a:srgbClr val="1D1C1D"/>
                </a:solidFill>
                <a:effectLst/>
                <a:latin typeface="NotoSansJP"/>
              </a:rPr>
              <a:t>側で入力規制などできるので</a:t>
            </a:r>
            <a:r>
              <a:rPr lang="en-US" altLang="ja-JP" b="0" i="0" dirty="0" err="1">
                <a:solidFill>
                  <a:srgbClr val="1D1C1D"/>
                </a:solidFill>
                <a:effectLst/>
                <a:latin typeface="NotoSansJP"/>
              </a:rPr>
              <a:t>PowerAutomate</a:t>
            </a:r>
            <a:r>
              <a:rPr lang="ja-JP" altLang="en-US" b="0" i="0" dirty="0">
                <a:solidFill>
                  <a:srgbClr val="1D1C1D"/>
                </a:solidFill>
                <a:effectLst/>
                <a:latin typeface="NotoSansJP"/>
              </a:rPr>
              <a:t>と連携する際も便利そう</a:t>
            </a:r>
          </a:p>
          <a:p>
            <a:pPr algn="l">
              <a:buFont typeface="+mj-lt"/>
              <a:buAutoNum type="arabicPeriod"/>
            </a:pPr>
            <a:r>
              <a:rPr lang="ja-JP" altLang="en-US" b="0" i="0" dirty="0">
                <a:solidFill>
                  <a:srgbClr val="1D1C1D"/>
                </a:solidFill>
                <a:effectLst/>
                <a:latin typeface="NotoSansJP"/>
              </a:rPr>
              <a:t>バージョン管理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ja-JP" altLang="en-US" b="0" i="0" dirty="0">
                <a:solidFill>
                  <a:srgbClr val="1D1C1D"/>
                </a:solidFill>
                <a:effectLst/>
                <a:latin typeface="NotoSansJP"/>
              </a:rPr>
              <a:t>パージョン管理機能自体はあり誰が変更したかまでは把握可能だが、バージョンごとの変更内容を見る方法が今のところ見つかっていない。</a:t>
            </a:r>
          </a:p>
          <a:p>
            <a:pPr marL="1143000" lvl="2" indent="-228600" algn="l">
              <a:buFont typeface="+mj-lt"/>
              <a:buAutoNum type="arabicPeriod"/>
            </a:pPr>
            <a:r>
              <a:rPr lang="ja-JP" altLang="en-US" b="0" i="0" dirty="0">
                <a:solidFill>
                  <a:srgbClr val="1D1C1D"/>
                </a:solidFill>
                <a:effectLst/>
                <a:latin typeface="NotoSansJP"/>
              </a:rPr>
              <a:t>明らかに自分の行った操作を前に戻すことできる。</a:t>
            </a:r>
          </a:p>
          <a:p>
            <a:pPr marL="1143000" lvl="2" indent="-228600" algn="l">
              <a:buFont typeface="+mj-lt"/>
              <a:buAutoNum type="arabicPeriod"/>
            </a:pPr>
            <a:r>
              <a:rPr lang="ja-JP" altLang="en-US" b="0" i="0" dirty="0">
                <a:solidFill>
                  <a:srgbClr val="1D1C1D"/>
                </a:solidFill>
                <a:effectLst/>
                <a:latin typeface="NotoSansJP"/>
              </a:rPr>
              <a:t>変更履歴から操作内容は把握できなさそう</a:t>
            </a:r>
          </a:p>
          <a:p>
            <a:pPr marL="1143000" lvl="2" indent="-228600" algn="l">
              <a:buFont typeface="+mj-lt"/>
              <a:buAutoNum type="arabicPeriod"/>
            </a:pPr>
            <a:r>
              <a:rPr lang="ja-JP" altLang="en-US" b="0" i="0" dirty="0">
                <a:solidFill>
                  <a:srgbClr val="1D1C1D"/>
                </a:solidFill>
                <a:effectLst/>
                <a:latin typeface="NotoSansJP"/>
              </a:rPr>
              <a:t>コンポートネント機能を使って変更した場合もバージョンが変更される</a:t>
            </a:r>
          </a:p>
          <a:p>
            <a:pPr algn="l">
              <a:buFont typeface="+mj-lt"/>
              <a:buAutoNum type="arabicPeriod"/>
            </a:pPr>
            <a:r>
              <a:rPr lang="ja-JP" altLang="en-US" b="0" i="0" dirty="0">
                <a:solidFill>
                  <a:srgbClr val="1D1C1D"/>
                </a:solidFill>
                <a:effectLst/>
                <a:latin typeface="NotoSansJP"/>
              </a:rPr>
              <a:t>コンポーネントの同期、モバイル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altLang="ja-JP" b="0" i="0" dirty="0">
                <a:solidFill>
                  <a:srgbClr val="1D1C1D"/>
                </a:solidFill>
                <a:effectLst/>
                <a:latin typeface="NotoSansJP"/>
              </a:rPr>
              <a:t>Teams</a:t>
            </a:r>
            <a:r>
              <a:rPr lang="ja-JP" altLang="en-US" b="0" i="0" dirty="0">
                <a:solidFill>
                  <a:srgbClr val="1D1C1D"/>
                </a:solidFill>
                <a:effectLst/>
                <a:latin typeface="NotoSansJP"/>
              </a:rPr>
              <a:t>など不特定多数が一気に操作できる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ja-JP" altLang="en-US" b="0" i="0" dirty="0">
                <a:solidFill>
                  <a:srgbClr val="1D1C1D"/>
                </a:solidFill>
                <a:effectLst/>
                <a:latin typeface="NotoSansJP"/>
              </a:rPr>
              <a:t>変更履歴の内容がバージョン管理から確認できないように見えるので、不特定多数が一気に編集する際は注意が必要。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1511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ワイド画面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NotoSansJP</vt:lpstr>
      <vt:lpstr>游ゴシック</vt:lpstr>
      <vt:lpstr>游ゴシック Light</vt:lpstr>
      <vt:lpstr>Arial</vt:lpstr>
      <vt:lpstr>Office テーマ</vt:lpstr>
      <vt:lpstr>Loopについて</vt:lpstr>
      <vt:lpstr>注意点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2024-12-19T02:12:33Z</dcterms:created>
  <dcterms:modified xsi:type="dcterms:W3CDTF">2024-12-19T02:12:39Z</dcterms:modified>
</cp:coreProperties>
</file>