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6" autoAdjust="0"/>
    <p:restoredTop sz="90010" autoAdjust="0"/>
  </p:normalViewPr>
  <p:slideViewPr>
    <p:cSldViewPr snapToGrid="0">
      <p:cViewPr varScale="1">
        <p:scale>
          <a:sx n="58" d="100"/>
          <a:sy n="58" d="100"/>
        </p:scale>
        <p:origin x="828" y="2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A8F7AC-BBE3-A0C7-4840-4164A9C6381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29F653A-6E11-EEC1-3CF4-6778282E3C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34C1047-EE53-8D18-5413-E749AC4D9E8D}"/>
              </a:ext>
            </a:extLst>
          </p:cNvPr>
          <p:cNvSpPr>
            <a:spLocks noGrp="1"/>
          </p:cNvSpPr>
          <p:nvPr>
            <p:ph type="dt" sz="half" idx="10"/>
          </p:nvPr>
        </p:nvSpPr>
        <p:spPr/>
        <p:txBody>
          <a:bodyPr/>
          <a:lstStyle/>
          <a:p>
            <a:fld id="{B73B2FE3-7A0E-4B9B-8B4A-676A29DF9072}" type="datetimeFigureOut">
              <a:rPr kumimoji="1" lang="ja-JP" altLang="en-US" smtClean="0"/>
              <a:t>2024/10/2</a:t>
            </a:fld>
            <a:endParaRPr kumimoji="1" lang="ja-JP" altLang="en-US"/>
          </a:p>
        </p:txBody>
      </p:sp>
      <p:sp>
        <p:nvSpPr>
          <p:cNvPr id="5" name="フッター プレースホルダー 4">
            <a:extLst>
              <a:ext uri="{FF2B5EF4-FFF2-40B4-BE49-F238E27FC236}">
                <a16:creationId xmlns:a16="http://schemas.microsoft.com/office/drawing/2014/main" id="{B5A557C7-4F7D-95AC-5782-76F34C74E1A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EE8EF7A-2A9B-AFEC-6D70-9FF1A74583EA}"/>
              </a:ext>
            </a:extLst>
          </p:cNvPr>
          <p:cNvSpPr>
            <a:spLocks noGrp="1"/>
          </p:cNvSpPr>
          <p:nvPr>
            <p:ph type="sldNum" sz="quarter" idx="12"/>
          </p:nvPr>
        </p:nvSpPr>
        <p:spPr/>
        <p:txBody>
          <a:bodyPr/>
          <a:lstStyle/>
          <a:p>
            <a:fld id="{98E4AE1E-94E9-4D4C-B7C5-C3058A710EEE}" type="slidenum">
              <a:rPr kumimoji="1" lang="ja-JP" altLang="en-US" smtClean="0"/>
              <a:t>‹#›</a:t>
            </a:fld>
            <a:endParaRPr kumimoji="1" lang="ja-JP" altLang="en-US"/>
          </a:p>
        </p:txBody>
      </p:sp>
    </p:spTree>
    <p:extLst>
      <p:ext uri="{BB962C8B-B14F-4D97-AF65-F5344CB8AC3E}">
        <p14:creationId xmlns:p14="http://schemas.microsoft.com/office/powerpoint/2010/main" val="3399231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B5A572-9765-966E-C9CE-7339735277C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B412B35-3555-ABFF-F322-71181FC149E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5EB033-1166-A4D4-EB86-F28931EDB559}"/>
              </a:ext>
            </a:extLst>
          </p:cNvPr>
          <p:cNvSpPr>
            <a:spLocks noGrp="1"/>
          </p:cNvSpPr>
          <p:nvPr>
            <p:ph type="dt" sz="half" idx="10"/>
          </p:nvPr>
        </p:nvSpPr>
        <p:spPr/>
        <p:txBody>
          <a:bodyPr/>
          <a:lstStyle/>
          <a:p>
            <a:fld id="{B73B2FE3-7A0E-4B9B-8B4A-676A29DF9072}" type="datetimeFigureOut">
              <a:rPr kumimoji="1" lang="ja-JP" altLang="en-US" smtClean="0"/>
              <a:t>2024/10/2</a:t>
            </a:fld>
            <a:endParaRPr kumimoji="1" lang="ja-JP" altLang="en-US"/>
          </a:p>
        </p:txBody>
      </p:sp>
      <p:sp>
        <p:nvSpPr>
          <p:cNvPr id="5" name="フッター プレースホルダー 4">
            <a:extLst>
              <a:ext uri="{FF2B5EF4-FFF2-40B4-BE49-F238E27FC236}">
                <a16:creationId xmlns:a16="http://schemas.microsoft.com/office/drawing/2014/main" id="{808AEC40-8201-B878-A018-A7D6FEEDBD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1BBA0D6-F686-6D37-2344-815D15413DCD}"/>
              </a:ext>
            </a:extLst>
          </p:cNvPr>
          <p:cNvSpPr>
            <a:spLocks noGrp="1"/>
          </p:cNvSpPr>
          <p:nvPr>
            <p:ph type="sldNum" sz="quarter" idx="12"/>
          </p:nvPr>
        </p:nvSpPr>
        <p:spPr/>
        <p:txBody>
          <a:bodyPr/>
          <a:lstStyle/>
          <a:p>
            <a:fld id="{98E4AE1E-94E9-4D4C-B7C5-C3058A710EEE}" type="slidenum">
              <a:rPr kumimoji="1" lang="ja-JP" altLang="en-US" smtClean="0"/>
              <a:t>‹#›</a:t>
            </a:fld>
            <a:endParaRPr kumimoji="1" lang="ja-JP" altLang="en-US"/>
          </a:p>
        </p:txBody>
      </p:sp>
    </p:spTree>
    <p:extLst>
      <p:ext uri="{BB962C8B-B14F-4D97-AF65-F5344CB8AC3E}">
        <p14:creationId xmlns:p14="http://schemas.microsoft.com/office/powerpoint/2010/main" val="674956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23B253F-9203-181C-30F3-FB0F0A9A800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C66180E-3C85-5D30-67D2-62E305AC684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D19BCF1-D149-3689-C525-6B2C7171A6FB}"/>
              </a:ext>
            </a:extLst>
          </p:cNvPr>
          <p:cNvSpPr>
            <a:spLocks noGrp="1"/>
          </p:cNvSpPr>
          <p:nvPr>
            <p:ph type="dt" sz="half" idx="10"/>
          </p:nvPr>
        </p:nvSpPr>
        <p:spPr/>
        <p:txBody>
          <a:bodyPr/>
          <a:lstStyle/>
          <a:p>
            <a:fld id="{B73B2FE3-7A0E-4B9B-8B4A-676A29DF9072}" type="datetimeFigureOut">
              <a:rPr kumimoji="1" lang="ja-JP" altLang="en-US" smtClean="0"/>
              <a:t>2024/10/2</a:t>
            </a:fld>
            <a:endParaRPr kumimoji="1" lang="ja-JP" altLang="en-US"/>
          </a:p>
        </p:txBody>
      </p:sp>
      <p:sp>
        <p:nvSpPr>
          <p:cNvPr id="5" name="フッター プレースホルダー 4">
            <a:extLst>
              <a:ext uri="{FF2B5EF4-FFF2-40B4-BE49-F238E27FC236}">
                <a16:creationId xmlns:a16="http://schemas.microsoft.com/office/drawing/2014/main" id="{AA9E1F5C-2CC0-4D12-DE2D-1D7BE97D011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F3878A6-A1C6-AF0B-8EDB-46D384A67248}"/>
              </a:ext>
            </a:extLst>
          </p:cNvPr>
          <p:cNvSpPr>
            <a:spLocks noGrp="1"/>
          </p:cNvSpPr>
          <p:nvPr>
            <p:ph type="sldNum" sz="quarter" idx="12"/>
          </p:nvPr>
        </p:nvSpPr>
        <p:spPr/>
        <p:txBody>
          <a:bodyPr/>
          <a:lstStyle/>
          <a:p>
            <a:fld id="{98E4AE1E-94E9-4D4C-B7C5-C3058A710EEE}" type="slidenum">
              <a:rPr kumimoji="1" lang="ja-JP" altLang="en-US" smtClean="0"/>
              <a:t>‹#›</a:t>
            </a:fld>
            <a:endParaRPr kumimoji="1" lang="ja-JP" altLang="en-US"/>
          </a:p>
        </p:txBody>
      </p:sp>
    </p:spTree>
    <p:extLst>
      <p:ext uri="{BB962C8B-B14F-4D97-AF65-F5344CB8AC3E}">
        <p14:creationId xmlns:p14="http://schemas.microsoft.com/office/powerpoint/2010/main" val="1187773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9BEEAE-D0DC-D3B5-1A68-096B7835B56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EAF340-065E-B51C-2B8D-42C53F36CA7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AF4999-5912-07A4-5C8F-499E971654C6}"/>
              </a:ext>
            </a:extLst>
          </p:cNvPr>
          <p:cNvSpPr>
            <a:spLocks noGrp="1"/>
          </p:cNvSpPr>
          <p:nvPr>
            <p:ph type="dt" sz="half" idx="10"/>
          </p:nvPr>
        </p:nvSpPr>
        <p:spPr/>
        <p:txBody>
          <a:bodyPr/>
          <a:lstStyle/>
          <a:p>
            <a:fld id="{B73B2FE3-7A0E-4B9B-8B4A-676A29DF9072}" type="datetimeFigureOut">
              <a:rPr kumimoji="1" lang="ja-JP" altLang="en-US" smtClean="0"/>
              <a:t>2024/10/2</a:t>
            </a:fld>
            <a:endParaRPr kumimoji="1" lang="ja-JP" altLang="en-US"/>
          </a:p>
        </p:txBody>
      </p:sp>
      <p:sp>
        <p:nvSpPr>
          <p:cNvPr id="5" name="フッター プレースホルダー 4">
            <a:extLst>
              <a:ext uri="{FF2B5EF4-FFF2-40B4-BE49-F238E27FC236}">
                <a16:creationId xmlns:a16="http://schemas.microsoft.com/office/drawing/2014/main" id="{D845052A-4242-77F8-740B-78620869465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2456A1-DF22-AD61-AF87-B2251662E1D1}"/>
              </a:ext>
            </a:extLst>
          </p:cNvPr>
          <p:cNvSpPr>
            <a:spLocks noGrp="1"/>
          </p:cNvSpPr>
          <p:nvPr>
            <p:ph type="sldNum" sz="quarter" idx="12"/>
          </p:nvPr>
        </p:nvSpPr>
        <p:spPr/>
        <p:txBody>
          <a:bodyPr/>
          <a:lstStyle/>
          <a:p>
            <a:fld id="{98E4AE1E-94E9-4D4C-B7C5-C3058A710EEE}" type="slidenum">
              <a:rPr kumimoji="1" lang="ja-JP" altLang="en-US" smtClean="0"/>
              <a:t>‹#›</a:t>
            </a:fld>
            <a:endParaRPr kumimoji="1" lang="ja-JP" altLang="en-US"/>
          </a:p>
        </p:txBody>
      </p:sp>
    </p:spTree>
    <p:extLst>
      <p:ext uri="{BB962C8B-B14F-4D97-AF65-F5344CB8AC3E}">
        <p14:creationId xmlns:p14="http://schemas.microsoft.com/office/powerpoint/2010/main" val="218278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436BEF-4FA9-D307-C964-C2F3FFB846E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7F5E471-4389-9D37-7757-084443F2F51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1B99EA7-5A9E-5B2C-9855-99F0976C25EF}"/>
              </a:ext>
            </a:extLst>
          </p:cNvPr>
          <p:cNvSpPr>
            <a:spLocks noGrp="1"/>
          </p:cNvSpPr>
          <p:nvPr>
            <p:ph type="dt" sz="half" idx="10"/>
          </p:nvPr>
        </p:nvSpPr>
        <p:spPr/>
        <p:txBody>
          <a:bodyPr/>
          <a:lstStyle/>
          <a:p>
            <a:fld id="{B73B2FE3-7A0E-4B9B-8B4A-676A29DF9072}" type="datetimeFigureOut">
              <a:rPr kumimoji="1" lang="ja-JP" altLang="en-US" smtClean="0"/>
              <a:t>2024/10/2</a:t>
            </a:fld>
            <a:endParaRPr kumimoji="1" lang="ja-JP" altLang="en-US"/>
          </a:p>
        </p:txBody>
      </p:sp>
      <p:sp>
        <p:nvSpPr>
          <p:cNvPr id="5" name="フッター プレースホルダー 4">
            <a:extLst>
              <a:ext uri="{FF2B5EF4-FFF2-40B4-BE49-F238E27FC236}">
                <a16:creationId xmlns:a16="http://schemas.microsoft.com/office/drawing/2014/main" id="{DFD39131-C25D-9F57-8773-521EBEF86D3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0BDFF8-A892-3CE1-28D0-FA98E9487E55}"/>
              </a:ext>
            </a:extLst>
          </p:cNvPr>
          <p:cNvSpPr>
            <a:spLocks noGrp="1"/>
          </p:cNvSpPr>
          <p:nvPr>
            <p:ph type="sldNum" sz="quarter" idx="12"/>
          </p:nvPr>
        </p:nvSpPr>
        <p:spPr/>
        <p:txBody>
          <a:bodyPr/>
          <a:lstStyle/>
          <a:p>
            <a:fld id="{98E4AE1E-94E9-4D4C-B7C5-C3058A710EEE}" type="slidenum">
              <a:rPr kumimoji="1" lang="ja-JP" altLang="en-US" smtClean="0"/>
              <a:t>‹#›</a:t>
            </a:fld>
            <a:endParaRPr kumimoji="1" lang="ja-JP" altLang="en-US"/>
          </a:p>
        </p:txBody>
      </p:sp>
    </p:spTree>
    <p:extLst>
      <p:ext uri="{BB962C8B-B14F-4D97-AF65-F5344CB8AC3E}">
        <p14:creationId xmlns:p14="http://schemas.microsoft.com/office/powerpoint/2010/main" val="141154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063C16-A239-5BEF-9E1F-60DFD830DA7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C414A9E-0FB4-C032-3BBB-962D2B196AD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A12974C-3C8A-68AD-92CA-F47C23C9F79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8F98FBF-7880-615B-F0D8-D19BA6BA6732}"/>
              </a:ext>
            </a:extLst>
          </p:cNvPr>
          <p:cNvSpPr>
            <a:spLocks noGrp="1"/>
          </p:cNvSpPr>
          <p:nvPr>
            <p:ph type="dt" sz="half" idx="10"/>
          </p:nvPr>
        </p:nvSpPr>
        <p:spPr/>
        <p:txBody>
          <a:bodyPr/>
          <a:lstStyle/>
          <a:p>
            <a:fld id="{B73B2FE3-7A0E-4B9B-8B4A-676A29DF9072}" type="datetimeFigureOut">
              <a:rPr kumimoji="1" lang="ja-JP" altLang="en-US" smtClean="0"/>
              <a:t>2024/10/2</a:t>
            </a:fld>
            <a:endParaRPr kumimoji="1" lang="ja-JP" altLang="en-US"/>
          </a:p>
        </p:txBody>
      </p:sp>
      <p:sp>
        <p:nvSpPr>
          <p:cNvPr id="6" name="フッター プレースホルダー 5">
            <a:extLst>
              <a:ext uri="{FF2B5EF4-FFF2-40B4-BE49-F238E27FC236}">
                <a16:creationId xmlns:a16="http://schemas.microsoft.com/office/drawing/2014/main" id="{A653E698-3716-48BC-83C5-6B23491E912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0427F9D-DD20-D323-F283-87515E706700}"/>
              </a:ext>
            </a:extLst>
          </p:cNvPr>
          <p:cNvSpPr>
            <a:spLocks noGrp="1"/>
          </p:cNvSpPr>
          <p:nvPr>
            <p:ph type="sldNum" sz="quarter" idx="12"/>
          </p:nvPr>
        </p:nvSpPr>
        <p:spPr/>
        <p:txBody>
          <a:bodyPr/>
          <a:lstStyle/>
          <a:p>
            <a:fld id="{98E4AE1E-94E9-4D4C-B7C5-C3058A710EEE}" type="slidenum">
              <a:rPr kumimoji="1" lang="ja-JP" altLang="en-US" smtClean="0"/>
              <a:t>‹#›</a:t>
            </a:fld>
            <a:endParaRPr kumimoji="1" lang="ja-JP" altLang="en-US"/>
          </a:p>
        </p:txBody>
      </p:sp>
    </p:spTree>
    <p:extLst>
      <p:ext uri="{BB962C8B-B14F-4D97-AF65-F5344CB8AC3E}">
        <p14:creationId xmlns:p14="http://schemas.microsoft.com/office/powerpoint/2010/main" val="129070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BA26B2-A9CE-FED0-B64B-7E60F16D26F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F85A2E-ABC2-0C0B-C412-8CE94A63A5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5851A75-9FCC-790D-3DC3-BB7D8D73A46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0F7DE0C-C5BD-4DCD-728B-41724D4EBD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3EAB7F8-86C0-66A8-5F0F-0F4B6530957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3CB6842-A0AF-48B4-9DD1-7DBDD820E514}"/>
              </a:ext>
            </a:extLst>
          </p:cNvPr>
          <p:cNvSpPr>
            <a:spLocks noGrp="1"/>
          </p:cNvSpPr>
          <p:nvPr>
            <p:ph type="dt" sz="half" idx="10"/>
          </p:nvPr>
        </p:nvSpPr>
        <p:spPr/>
        <p:txBody>
          <a:bodyPr/>
          <a:lstStyle/>
          <a:p>
            <a:fld id="{B73B2FE3-7A0E-4B9B-8B4A-676A29DF9072}" type="datetimeFigureOut">
              <a:rPr kumimoji="1" lang="ja-JP" altLang="en-US" smtClean="0"/>
              <a:t>2024/10/2</a:t>
            </a:fld>
            <a:endParaRPr kumimoji="1" lang="ja-JP" altLang="en-US"/>
          </a:p>
        </p:txBody>
      </p:sp>
      <p:sp>
        <p:nvSpPr>
          <p:cNvPr id="8" name="フッター プレースホルダー 7">
            <a:extLst>
              <a:ext uri="{FF2B5EF4-FFF2-40B4-BE49-F238E27FC236}">
                <a16:creationId xmlns:a16="http://schemas.microsoft.com/office/drawing/2014/main" id="{E44B3340-9A5B-23ED-C5CD-D630E650915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2A7C609-2EE4-A581-C2DC-B1AEC032287B}"/>
              </a:ext>
            </a:extLst>
          </p:cNvPr>
          <p:cNvSpPr>
            <a:spLocks noGrp="1"/>
          </p:cNvSpPr>
          <p:nvPr>
            <p:ph type="sldNum" sz="quarter" idx="12"/>
          </p:nvPr>
        </p:nvSpPr>
        <p:spPr/>
        <p:txBody>
          <a:bodyPr/>
          <a:lstStyle/>
          <a:p>
            <a:fld id="{98E4AE1E-94E9-4D4C-B7C5-C3058A710EEE}" type="slidenum">
              <a:rPr kumimoji="1" lang="ja-JP" altLang="en-US" smtClean="0"/>
              <a:t>‹#›</a:t>
            </a:fld>
            <a:endParaRPr kumimoji="1" lang="ja-JP" altLang="en-US"/>
          </a:p>
        </p:txBody>
      </p:sp>
    </p:spTree>
    <p:extLst>
      <p:ext uri="{BB962C8B-B14F-4D97-AF65-F5344CB8AC3E}">
        <p14:creationId xmlns:p14="http://schemas.microsoft.com/office/powerpoint/2010/main" val="94519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DABA4F-9D59-48EA-B2A3-70A59089A2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DF6B53E-B5D5-8424-41A3-2B97D0FAF595}"/>
              </a:ext>
            </a:extLst>
          </p:cNvPr>
          <p:cNvSpPr>
            <a:spLocks noGrp="1"/>
          </p:cNvSpPr>
          <p:nvPr>
            <p:ph type="dt" sz="half" idx="10"/>
          </p:nvPr>
        </p:nvSpPr>
        <p:spPr/>
        <p:txBody>
          <a:bodyPr/>
          <a:lstStyle/>
          <a:p>
            <a:fld id="{B73B2FE3-7A0E-4B9B-8B4A-676A29DF9072}" type="datetimeFigureOut">
              <a:rPr kumimoji="1" lang="ja-JP" altLang="en-US" smtClean="0"/>
              <a:t>2024/10/2</a:t>
            </a:fld>
            <a:endParaRPr kumimoji="1" lang="ja-JP" altLang="en-US"/>
          </a:p>
        </p:txBody>
      </p:sp>
      <p:sp>
        <p:nvSpPr>
          <p:cNvPr id="4" name="フッター プレースホルダー 3">
            <a:extLst>
              <a:ext uri="{FF2B5EF4-FFF2-40B4-BE49-F238E27FC236}">
                <a16:creationId xmlns:a16="http://schemas.microsoft.com/office/drawing/2014/main" id="{1A747BAE-2B50-6403-16BE-55B63CFC775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9B6BE16-82B3-6160-5758-C51E53C7EF0F}"/>
              </a:ext>
            </a:extLst>
          </p:cNvPr>
          <p:cNvSpPr>
            <a:spLocks noGrp="1"/>
          </p:cNvSpPr>
          <p:nvPr>
            <p:ph type="sldNum" sz="quarter" idx="12"/>
          </p:nvPr>
        </p:nvSpPr>
        <p:spPr/>
        <p:txBody>
          <a:bodyPr/>
          <a:lstStyle/>
          <a:p>
            <a:fld id="{98E4AE1E-94E9-4D4C-B7C5-C3058A710EEE}" type="slidenum">
              <a:rPr kumimoji="1" lang="ja-JP" altLang="en-US" smtClean="0"/>
              <a:t>‹#›</a:t>
            </a:fld>
            <a:endParaRPr kumimoji="1" lang="ja-JP" altLang="en-US"/>
          </a:p>
        </p:txBody>
      </p:sp>
    </p:spTree>
    <p:extLst>
      <p:ext uri="{BB962C8B-B14F-4D97-AF65-F5344CB8AC3E}">
        <p14:creationId xmlns:p14="http://schemas.microsoft.com/office/powerpoint/2010/main" val="171677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C3A54FD-9A3E-BFBA-0F8A-2A56B2471C05}"/>
              </a:ext>
            </a:extLst>
          </p:cNvPr>
          <p:cNvSpPr>
            <a:spLocks noGrp="1"/>
          </p:cNvSpPr>
          <p:nvPr>
            <p:ph type="dt" sz="half" idx="10"/>
          </p:nvPr>
        </p:nvSpPr>
        <p:spPr/>
        <p:txBody>
          <a:bodyPr/>
          <a:lstStyle/>
          <a:p>
            <a:fld id="{B73B2FE3-7A0E-4B9B-8B4A-676A29DF9072}" type="datetimeFigureOut">
              <a:rPr kumimoji="1" lang="ja-JP" altLang="en-US" smtClean="0"/>
              <a:t>2024/10/2</a:t>
            </a:fld>
            <a:endParaRPr kumimoji="1" lang="ja-JP" altLang="en-US"/>
          </a:p>
        </p:txBody>
      </p:sp>
      <p:sp>
        <p:nvSpPr>
          <p:cNvPr id="3" name="フッター プレースホルダー 2">
            <a:extLst>
              <a:ext uri="{FF2B5EF4-FFF2-40B4-BE49-F238E27FC236}">
                <a16:creationId xmlns:a16="http://schemas.microsoft.com/office/drawing/2014/main" id="{1F690C4F-B885-27AF-D79D-8B40DBEF2BF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B50C13D-C951-6E19-2529-9BE3B6FAD6E0}"/>
              </a:ext>
            </a:extLst>
          </p:cNvPr>
          <p:cNvSpPr>
            <a:spLocks noGrp="1"/>
          </p:cNvSpPr>
          <p:nvPr>
            <p:ph type="sldNum" sz="quarter" idx="12"/>
          </p:nvPr>
        </p:nvSpPr>
        <p:spPr/>
        <p:txBody>
          <a:bodyPr/>
          <a:lstStyle/>
          <a:p>
            <a:fld id="{98E4AE1E-94E9-4D4C-B7C5-C3058A710EEE}" type="slidenum">
              <a:rPr kumimoji="1" lang="ja-JP" altLang="en-US" smtClean="0"/>
              <a:t>‹#›</a:t>
            </a:fld>
            <a:endParaRPr kumimoji="1" lang="ja-JP" altLang="en-US"/>
          </a:p>
        </p:txBody>
      </p:sp>
    </p:spTree>
    <p:extLst>
      <p:ext uri="{BB962C8B-B14F-4D97-AF65-F5344CB8AC3E}">
        <p14:creationId xmlns:p14="http://schemas.microsoft.com/office/powerpoint/2010/main" val="417160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C68297-6DE3-DCA1-BFAA-8A91F8FCB08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3737B2F-92C3-F4C8-4568-CCA4F6380C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E057649-3DBD-BFC5-53F2-E6769E8F5D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706DEE1-FE9A-F511-B3E4-4163810C029A}"/>
              </a:ext>
            </a:extLst>
          </p:cNvPr>
          <p:cNvSpPr>
            <a:spLocks noGrp="1"/>
          </p:cNvSpPr>
          <p:nvPr>
            <p:ph type="dt" sz="half" idx="10"/>
          </p:nvPr>
        </p:nvSpPr>
        <p:spPr/>
        <p:txBody>
          <a:bodyPr/>
          <a:lstStyle/>
          <a:p>
            <a:fld id="{B73B2FE3-7A0E-4B9B-8B4A-676A29DF9072}" type="datetimeFigureOut">
              <a:rPr kumimoji="1" lang="ja-JP" altLang="en-US" smtClean="0"/>
              <a:t>2024/10/2</a:t>
            </a:fld>
            <a:endParaRPr kumimoji="1" lang="ja-JP" altLang="en-US"/>
          </a:p>
        </p:txBody>
      </p:sp>
      <p:sp>
        <p:nvSpPr>
          <p:cNvPr id="6" name="フッター プレースホルダー 5">
            <a:extLst>
              <a:ext uri="{FF2B5EF4-FFF2-40B4-BE49-F238E27FC236}">
                <a16:creationId xmlns:a16="http://schemas.microsoft.com/office/drawing/2014/main" id="{B7AB25BD-883C-EFED-8F07-C0F5B286AF8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49F5614-8FCA-F114-B8BF-BDEC1E46A874}"/>
              </a:ext>
            </a:extLst>
          </p:cNvPr>
          <p:cNvSpPr>
            <a:spLocks noGrp="1"/>
          </p:cNvSpPr>
          <p:nvPr>
            <p:ph type="sldNum" sz="quarter" idx="12"/>
          </p:nvPr>
        </p:nvSpPr>
        <p:spPr/>
        <p:txBody>
          <a:bodyPr/>
          <a:lstStyle/>
          <a:p>
            <a:fld id="{98E4AE1E-94E9-4D4C-B7C5-C3058A710EEE}" type="slidenum">
              <a:rPr kumimoji="1" lang="ja-JP" altLang="en-US" smtClean="0"/>
              <a:t>‹#›</a:t>
            </a:fld>
            <a:endParaRPr kumimoji="1" lang="ja-JP" altLang="en-US"/>
          </a:p>
        </p:txBody>
      </p:sp>
    </p:spTree>
    <p:extLst>
      <p:ext uri="{BB962C8B-B14F-4D97-AF65-F5344CB8AC3E}">
        <p14:creationId xmlns:p14="http://schemas.microsoft.com/office/powerpoint/2010/main" val="4115653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E7C48B-9372-46EB-EEDE-F411A1833C6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09FEB41-C880-BB74-CC64-DF6D1FB5A3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41548DB-631E-F778-E379-94D9F6608B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6BB7519-C515-B2DB-04AF-77CB617FEB1C}"/>
              </a:ext>
            </a:extLst>
          </p:cNvPr>
          <p:cNvSpPr>
            <a:spLocks noGrp="1"/>
          </p:cNvSpPr>
          <p:nvPr>
            <p:ph type="dt" sz="half" idx="10"/>
          </p:nvPr>
        </p:nvSpPr>
        <p:spPr/>
        <p:txBody>
          <a:bodyPr/>
          <a:lstStyle/>
          <a:p>
            <a:fld id="{B73B2FE3-7A0E-4B9B-8B4A-676A29DF9072}" type="datetimeFigureOut">
              <a:rPr kumimoji="1" lang="ja-JP" altLang="en-US" smtClean="0"/>
              <a:t>2024/10/2</a:t>
            </a:fld>
            <a:endParaRPr kumimoji="1" lang="ja-JP" altLang="en-US"/>
          </a:p>
        </p:txBody>
      </p:sp>
      <p:sp>
        <p:nvSpPr>
          <p:cNvPr id="6" name="フッター プレースホルダー 5">
            <a:extLst>
              <a:ext uri="{FF2B5EF4-FFF2-40B4-BE49-F238E27FC236}">
                <a16:creationId xmlns:a16="http://schemas.microsoft.com/office/drawing/2014/main" id="{4FA835CD-CB4F-3642-F690-A9C1F49F0A8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9FFEEDF-23E0-D1A9-07CA-A34C938850AC}"/>
              </a:ext>
            </a:extLst>
          </p:cNvPr>
          <p:cNvSpPr>
            <a:spLocks noGrp="1"/>
          </p:cNvSpPr>
          <p:nvPr>
            <p:ph type="sldNum" sz="quarter" idx="12"/>
          </p:nvPr>
        </p:nvSpPr>
        <p:spPr/>
        <p:txBody>
          <a:bodyPr/>
          <a:lstStyle/>
          <a:p>
            <a:fld id="{98E4AE1E-94E9-4D4C-B7C5-C3058A710EEE}" type="slidenum">
              <a:rPr kumimoji="1" lang="ja-JP" altLang="en-US" smtClean="0"/>
              <a:t>‹#›</a:t>
            </a:fld>
            <a:endParaRPr kumimoji="1" lang="ja-JP" altLang="en-US"/>
          </a:p>
        </p:txBody>
      </p:sp>
    </p:spTree>
    <p:extLst>
      <p:ext uri="{BB962C8B-B14F-4D97-AF65-F5344CB8AC3E}">
        <p14:creationId xmlns:p14="http://schemas.microsoft.com/office/powerpoint/2010/main" val="3691275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2208FC3-CF3D-D6BC-5FB1-20321F43CE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F2159DF-9EA4-0604-3640-6630A8612E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229C8CD-1F8C-6430-35F7-C56DBAF8F1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73B2FE3-7A0E-4B9B-8B4A-676A29DF9072}" type="datetimeFigureOut">
              <a:rPr kumimoji="1" lang="ja-JP" altLang="en-US" smtClean="0"/>
              <a:t>2024/10/2</a:t>
            </a:fld>
            <a:endParaRPr kumimoji="1" lang="ja-JP" altLang="en-US"/>
          </a:p>
        </p:txBody>
      </p:sp>
      <p:sp>
        <p:nvSpPr>
          <p:cNvPr id="5" name="フッター プレースホルダー 4">
            <a:extLst>
              <a:ext uri="{FF2B5EF4-FFF2-40B4-BE49-F238E27FC236}">
                <a16:creationId xmlns:a16="http://schemas.microsoft.com/office/drawing/2014/main" id="{1F8F384E-7F62-DEF1-7E43-A0ACE25536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52C81FF-FE04-0924-5C1F-EDDEFB0584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8E4AE1E-94E9-4D4C-B7C5-C3058A710EEE}" type="slidenum">
              <a:rPr kumimoji="1" lang="ja-JP" altLang="en-US" smtClean="0"/>
              <a:t>‹#›</a:t>
            </a:fld>
            <a:endParaRPr kumimoji="1" lang="ja-JP" altLang="en-US"/>
          </a:p>
        </p:txBody>
      </p:sp>
    </p:spTree>
    <p:extLst>
      <p:ext uri="{BB962C8B-B14F-4D97-AF65-F5344CB8AC3E}">
        <p14:creationId xmlns:p14="http://schemas.microsoft.com/office/powerpoint/2010/main" val="141600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E6D12E21-C7D7-3E0B-BDAA-F38F9506E49D}"/>
              </a:ext>
            </a:extLst>
          </p:cNvPr>
          <p:cNvSpPr/>
          <p:nvPr/>
        </p:nvSpPr>
        <p:spPr>
          <a:xfrm>
            <a:off x="4041038" y="2453566"/>
            <a:ext cx="6939957" cy="2571261"/>
          </a:xfrm>
          <a:prstGeom prst="roundRect">
            <a:avLst>
              <a:gd name="adj" fmla="val 2701"/>
            </a:avLst>
          </a:prstGeom>
          <a:noFill/>
          <a:ln w="381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9427D0D9-4ECE-8A9C-9808-40656DEDAAD2}"/>
              </a:ext>
            </a:extLst>
          </p:cNvPr>
          <p:cNvSpPr/>
          <p:nvPr/>
        </p:nvSpPr>
        <p:spPr>
          <a:xfrm>
            <a:off x="4538685" y="3481650"/>
            <a:ext cx="6157758" cy="1249107"/>
          </a:xfrm>
          <a:prstGeom prst="roundRect">
            <a:avLst>
              <a:gd name="adj" fmla="val 2701"/>
            </a:avLst>
          </a:prstGeom>
          <a:no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A696433D-347E-72FE-5225-8546F035746D}"/>
              </a:ext>
            </a:extLst>
          </p:cNvPr>
          <p:cNvSpPr/>
          <p:nvPr/>
        </p:nvSpPr>
        <p:spPr>
          <a:xfrm>
            <a:off x="1269889" y="1621302"/>
            <a:ext cx="2505606" cy="1125407"/>
          </a:xfrm>
          <a:prstGeom prst="rect">
            <a:avLst/>
          </a:prstGeom>
          <a:noFill/>
          <a:ln w="9525">
            <a:solidFill>
              <a:srgbClr val="207E94"/>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180000" bIns="0" rtlCol="0" anchor="ctr"/>
          <a:lstStyle/>
          <a:p>
            <a:pPr algn="ctr"/>
            <a:r>
              <a:rPr kumimoji="1" lang="en-US" altLang="ja-JP" sz="105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Power Platform</a:t>
            </a:r>
            <a:r>
              <a:rPr kumimoji="1" lang="ja-JP" altLang="en-US" sz="105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環境</a:t>
            </a:r>
            <a:endParaRPr kumimoji="1" lang="en-US" altLang="ja-JP" sz="105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現場開発で利用される環境はテナント上でそれぞれの案件ごとに作成されます</a:t>
            </a:r>
          </a:p>
        </p:txBody>
      </p:sp>
      <p:sp>
        <p:nvSpPr>
          <p:cNvPr id="7" name="正方形/長方形 6">
            <a:extLst>
              <a:ext uri="{FF2B5EF4-FFF2-40B4-BE49-F238E27FC236}">
                <a16:creationId xmlns:a16="http://schemas.microsoft.com/office/drawing/2014/main" id="{035D0620-F4AF-12F6-86FA-3461432C8988}"/>
              </a:ext>
            </a:extLst>
          </p:cNvPr>
          <p:cNvSpPr/>
          <p:nvPr/>
        </p:nvSpPr>
        <p:spPr>
          <a:xfrm>
            <a:off x="1267506" y="3789227"/>
            <a:ext cx="2505604" cy="1125407"/>
          </a:xfrm>
          <a:prstGeom prst="rect">
            <a:avLst/>
          </a:prstGeom>
          <a:noFill/>
          <a:ln w="9525">
            <a:solidFill>
              <a:srgbClr val="207E94"/>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180000" bIns="0" rtlCol="0" anchor="ctr"/>
          <a:lstStyle/>
          <a:p>
            <a:pPr algn="ctr"/>
            <a:r>
              <a:rPr kumimoji="1" lang="en-US" altLang="ja-JP" sz="105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DLP</a:t>
            </a:r>
            <a:r>
              <a:rPr kumimoji="1" lang="ja-JP" altLang="en-US" sz="105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ポリシー</a:t>
            </a:r>
            <a:endParaRPr kumimoji="1" lang="en-US" altLang="ja-JP" sz="105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ユーザーの不要なコネクタ利用の禁止や社外との通信でデータ連携をためのコネクタ利用の制限</a:t>
            </a:r>
            <a:endParaRPr kumimoji="1" lang="en-US" altLang="ja-JP" sz="105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四角形: 角を丸くする 7">
            <a:extLst>
              <a:ext uri="{FF2B5EF4-FFF2-40B4-BE49-F238E27FC236}">
                <a16:creationId xmlns:a16="http://schemas.microsoft.com/office/drawing/2014/main" id="{7B11F6EF-3869-7239-A91B-F7E9EF5B8A17}"/>
              </a:ext>
            </a:extLst>
          </p:cNvPr>
          <p:cNvSpPr/>
          <p:nvPr/>
        </p:nvSpPr>
        <p:spPr>
          <a:xfrm>
            <a:off x="957245" y="1070515"/>
            <a:ext cx="10277510" cy="4244830"/>
          </a:xfrm>
          <a:prstGeom prst="roundRect">
            <a:avLst>
              <a:gd name="adj" fmla="val 2701"/>
            </a:avLst>
          </a:prstGeom>
          <a:noFill/>
          <a:ln w="38100">
            <a:solidFill>
              <a:srgbClr val="5BC3D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2C4232E1-A03A-C7CE-0520-25B97345D42C}"/>
              </a:ext>
            </a:extLst>
          </p:cNvPr>
          <p:cNvSpPr/>
          <p:nvPr/>
        </p:nvSpPr>
        <p:spPr>
          <a:xfrm>
            <a:off x="1269889" y="2793865"/>
            <a:ext cx="2505606" cy="948206"/>
          </a:xfrm>
          <a:prstGeom prst="rect">
            <a:avLst/>
          </a:prstGeom>
          <a:noFill/>
          <a:ln w="9525">
            <a:solidFill>
              <a:srgbClr val="207E94"/>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180000" bIns="0" rtlCol="0" anchor="ctr"/>
          <a:lstStyle/>
          <a:p>
            <a:pPr algn="ctr">
              <a:lnSpc>
                <a:spcPct val="150000"/>
              </a:lnSpc>
            </a:pPr>
            <a:r>
              <a:rPr kumimoji="1" lang="ja-JP" altLang="en-US" sz="105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コネクタ</a:t>
            </a:r>
            <a:endParaRPr kumimoji="1" lang="en-US" altLang="ja-JP" sz="105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05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Power Platform</a:t>
            </a:r>
            <a:r>
              <a:rPr kumimoji="1" lang="ja-JP" altLang="en-US" sz="105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は、コネクタを利用して多様なサービスと連携します</a:t>
            </a:r>
          </a:p>
        </p:txBody>
      </p:sp>
      <p:cxnSp>
        <p:nvCxnSpPr>
          <p:cNvPr id="10" name="直線矢印コネクタ 9">
            <a:extLst>
              <a:ext uri="{FF2B5EF4-FFF2-40B4-BE49-F238E27FC236}">
                <a16:creationId xmlns:a16="http://schemas.microsoft.com/office/drawing/2014/main" id="{AEEE8548-0FBC-F735-1AB8-2F0EB9B24FDF}"/>
              </a:ext>
            </a:extLst>
          </p:cNvPr>
          <p:cNvCxnSpPr>
            <a:cxnSpLocks/>
            <a:stCxn id="13" idx="0"/>
            <a:endCxn id="28" idx="2"/>
          </p:cNvCxnSpPr>
          <p:nvPr/>
        </p:nvCxnSpPr>
        <p:spPr>
          <a:xfrm flipV="1">
            <a:off x="5578631" y="3128716"/>
            <a:ext cx="0" cy="548353"/>
          </a:xfrm>
          <a:prstGeom prst="straightConnector1">
            <a:avLst/>
          </a:prstGeom>
          <a:ln w="76200">
            <a:solidFill>
              <a:srgbClr val="207E94"/>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28B63F87-B1E3-1D82-474A-BE917D37CAEF}"/>
              </a:ext>
            </a:extLst>
          </p:cNvPr>
          <p:cNvCxnSpPr>
            <a:cxnSpLocks/>
            <a:stCxn id="15" idx="0"/>
            <a:endCxn id="30" idx="2"/>
          </p:cNvCxnSpPr>
          <p:nvPr/>
        </p:nvCxnSpPr>
        <p:spPr>
          <a:xfrm flipH="1" flipV="1">
            <a:off x="7607528" y="3123274"/>
            <a:ext cx="6068" cy="553795"/>
          </a:xfrm>
          <a:prstGeom prst="straightConnector1">
            <a:avLst/>
          </a:prstGeom>
          <a:ln w="76200">
            <a:solidFill>
              <a:srgbClr val="207E94"/>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682A8809-EC36-27F2-3BDB-A7772F7AF7FE}"/>
              </a:ext>
            </a:extLst>
          </p:cNvPr>
          <p:cNvCxnSpPr>
            <a:cxnSpLocks/>
            <a:stCxn id="14" idx="0"/>
            <a:endCxn id="29" idx="2"/>
          </p:cNvCxnSpPr>
          <p:nvPr/>
        </p:nvCxnSpPr>
        <p:spPr>
          <a:xfrm flipH="1" flipV="1">
            <a:off x="9706543" y="3126364"/>
            <a:ext cx="3500" cy="550705"/>
          </a:xfrm>
          <a:prstGeom prst="straightConnector1">
            <a:avLst/>
          </a:prstGeom>
          <a:ln w="76200">
            <a:solidFill>
              <a:srgbClr val="207E94"/>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1C02FB47-DA4D-BB6A-C0D3-F5C9E478DE11}"/>
              </a:ext>
            </a:extLst>
          </p:cNvPr>
          <p:cNvSpPr txBox="1"/>
          <p:nvPr/>
        </p:nvSpPr>
        <p:spPr>
          <a:xfrm>
            <a:off x="4871419" y="3677069"/>
            <a:ext cx="1414423" cy="792000"/>
          </a:xfrm>
          <a:prstGeom prst="rect">
            <a:avLst/>
          </a:prstGeom>
          <a:solidFill>
            <a:schemeClr val="accent6">
              <a:lumMod val="20000"/>
              <a:lumOff val="80000"/>
            </a:schemeClr>
          </a:solidFill>
        </p:spPr>
        <p:txBody>
          <a:bodyPr wrap="square" rtlCol="0">
            <a:spAutoFit/>
          </a:bodyPr>
          <a:lstStyle/>
          <a:p>
            <a:pPr algn="ctr"/>
            <a:r>
              <a:rPr kumimoji="1" lang="en-US" altLang="ja-JP" sz="1200">
                <a:latin typeface="Meiryo UI" panose="020B0604030504040204" pitchFamily="50" charset="-128"/>
                <a:ea typeface="Meiryo UI" panose="020B0604030504040204" pitchFamily="50" charset="-128"/>
              </a:rPr>
              <a:t>DLP</a:t>
            </a:r>
            <a:r>
              <a:rPr kumimoji="1" lang="ja-JP" altLang="en-US" sz="1200">
                <a:latin typeface="Meiryo UI" panose="020B0604030504040204" pitchFamily="50" charset="-128"/>
                <a:ea typeface="Meiryo UI" panose="020B0604030504040204" pitchFamily="50" charset="-128"/>
              </a:rPr>
              <a:t> ポリシー </a:t>
            </a:r>
            <a:r>
              <a:rPr kumimoji="1" lang="en-US" altLang="ja-JP" sz="1200">
                <a:latin typeface="Meiryo UI" panose="020B0604030504040204" pitchFamily="50" charset="-128"/>
                <a:ea typeface="Meiryo UI" panose="020B0604030504040204" pitchFamily="50" charset="-128"/>
              </a:rPr>
              <a:t>A</a:t>
            </a:r>
          </a:p>
          <a:p>
            <a:pPr algn="ctr"/>
            <a:endParaRPr kumimoji="1" lang="en-US" altLang="ja-JP" sz="1200">
              <a:latin typeface="Meiryo UI" panose="020B0604030504040204" pitchFamily="50" charset="-128"/>
              <a:ea typeface="Meiryo UI" panose="020B0604030504040204" pitchFamily="50" charset="-128"/>
            </a:endParaRPr>
          </a:p>
          <a:p>
            <a:pPr algn="ctr"/>
            <a:endParaRPr kumimoji="1" lang="en-US" altLang="ja-JP" sz="120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CFAEAB2B-3641-1C32-750F-8B949D49800B}"/>
              </a:ext>
            </a:extLst>
          </p:cNvPr>
          <p:cNvSpPr txBox="1"/>
          <p:nvPr/>
        </p:nvSpPr>
        <p:spPr>
          <a:xfrm>
            <a:off x="9002831" y="3677069"/>
            <a:ext cx="1414423" cy="792000"/>
          </a:xfrm>
          <a:prstGeom prst="rect">
            <a:avLst/>
          </a:prstGeom>
          <a:solidFill>
            <a:schemeClr val="accent4">
              <a:lumMod val="20000"/>
              <a:lumOff val="80000"/>
            </a:schemeClr>
          </a:solidFill>
        </p:spPr>
        <p:txBody>
          <a:bodyPr wrap="square" rtlCol="0">
            <a:spAutoFit/>
          </a:bodyPr>
          <a:lstStyle/>
          <a:p>
            <a:pPr algn="ctr"/>
            <a:r>
              <a:rPr kumimoji="1" lang="en-US" altLang="ja-JP" sz="1200">
                <a:latin typeface="Meiryo UI" panose="020B0604030504040204" pitchFamily="50" charset="-128"/>
                <a:ea typeface="Meiryo UI" panose="020B0604030504040204" pitchFamily="50" charset="-128"/>
              </a:rPr>
              <a:t>DLP</a:t>
            </a:r>
            <a:r>
              <a:rPr kumimoji="1" lang="ja-JP" altLang="en-US" sz="1200">
                <a:latin typeface="Meiryo UI" panose="020B0604030504040204" pitchFamily="50" charset="-128"/>
                <a:ea typeface="Meiryo UI" panose="020B0604030504040204" pitchFamily="50" charset="-128"/>
              </a:rPr>
              <a:t> ポリシー </a:t>
            </a:r>
            <a:r>
              <a:rPr kumimoji="1" lang="en-US" altLang="ja-JP" sz="1200">
                <a:latin typeface="Meiryo UI" panose="020B0604030504040204" pitchFamily="50" charset="-128"/>
                <a:ea typeface="Meiryo UI" panose="020B0604030504040204" pitchFamily="50" charset="-128"/>
              </a:rPr>
              <a:t>C</a:t>
            </a:r>
          </a:p>
          <a:p>
            <a:pPr algn="ctr"/>
            <a:endParaRPr kumimoji="1" lang="en-US" altLang="ja-JP" sz="1200">
              <a:latin typeface="Meiryo UI" panose="020B0604030504040204" pitchFamily="50" charset="-128"/>
              <a:ea typeface="Meiryo UI" panose="020B0604030504040204" pitchFamily="50" charset="-128"/>
            </a:endParaRPr>
          </a:p>
          <a:p>
            <a:pPr algn="ctr"/>
            <a:endParaRPr kumimoji="1" lang="ja-JP" altLang="en-US" sz="120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148B9736-C6AB-B4E9-5D74-34F62EB84DB1}"/>
              </a:ext>
            </a:extLst>
          </p:cNvPr>
          <p:cNvSpPr txBox="1"/>
          <p:nvPr/>
        </p:nvSpPr>
        <p:spPr>
          <a:xfrm>
            <a:off x="6906384" y="3677069"/>
            <a:ext cx="1414423" cy="792000"/>
          </a:xfrm>
          <a:prstGeom prst="rect">
            <a:avLst/>
          </a:prstGeom>
          <a:solidFill>
            <a:schemeClr val="accent5">
              <a:lumMod val="20000"/>
              <a:lumOff val="80000"/>
            </a:schemeClr>
          </a:solidFill>
        </p:spPr>
        <p:txBody>
          <a:bodyPr wrap="square" rtlCol="0">
            <a:spAutoFit/>
          </a:bodyPr>
          <a:lstStyle/>
          <a:p>
            <a:pPr algn="ctr"/>
            <a:r>
              <a:rPr kumimoji="1" lang="en-US" altLang="ja-JP" sz="1200">
                <a:latin typeface="Meiryo UI" panose="020B0604030504040204" pitchFamily="50" charset="-128"/>
                <a:ea typeface="Meiryo UI" panose="020B0604030504040204" pitchFamily="50" charset="-128"/>
              </a:rPr>
              <a:t>DLP</a:t>
            </a:r>
            <a:r>
              <a:rPr kumimoji="1" lang="ja-JP" altLang="en-US" sz="1200">
                <a:latin typeface="Meiryo UI" panose="020B0604030504040204" pitchFamily="50" charset="-128"/>
                <a:ea typeface="Meiryo UI" panose="020B0604030504040204" pitchFamily="50" charset="-128"/>
              </a:rPr>
              <a:t> ポリシー </a:t>
            </a:r>
            <a:r>
              <a:rPr kumimoji="1" lang="en-US" altLang="ja-JP" sz="1200">
                <a:latin typeface="Meiryo UI" panose="020B0604030504040204" pitchFamily="50" charset="-128"/>
                <a:ea typeface="Meiryo UI" panose="020B0604030504040204" pitchFamily="50" charset="-128"/>
              </a:rPr>
              <a:t>B</a:t>
            </a:r>
          </a:p>
          <a:p>
            <a:pPr algn="ctr"/>
            <a:endParaRPr kumimoji="1" lang="en-US" altLang="ja-JP" sz="1200">
              <a:latin typeface="Meiryo UI" panose="020B0604030504040204" pitchFamily="50" charset="-128"/>
              <a:ea typeface="Meiryo UI" panose="020B0604030504040204" pitchFamily="50" charset="-128"/>
            </a:endParaRPr>
          </a:p>
          <a:p>
            <a:pPr algn="ctr"/>
            <a:endParaRPr kumimoji="1" lang="ja-JP" altLang="en-US" sz="1200">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36785B00-0277-6EB4-B3F6-AEE376D3EB6B}"/>
              </a:ext>
            </a:extLst>
          </p:cNvPr>
          <p:cNvSpPr/>
          <p:nvPr/>
        </p:nvSpPr>
        <p:spPr>
          <a:xfrm>
            <a:off x="4267965" y="4860328"/>
            <a:ext cx="2545790" cy="334800"/>
          </a:xfrm>
          <a:prstGeom prst="roundRect">
            <a:avLst/>
          </a:prstGeom>
          <a:solidFill>
            <a:schemeClr val="accent6"/>
          </a:solidFill>
          <a:ln w="25400" cap="flat" cmpd="sng" algn="ctr">
            <a:noFill/>
            <a:prstDash val="solid"/>
          </a:ln>
          <a:effectLst/>
        </p:spPr>
        <p:txBody>
          <a:bodyPr anchor="ctr"/>
          <a:lstStyle/>
          <a:p>
            <a:pPr algn="ctr"/>
            <a:r>
              <a:rPr kumimoji="1" lang="en-US" altLang="ja-JP" sz="16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Power Platform</a:t>
            </a:r>
            <a:r>
              <a:rPr kumimoji="1" lang="ja-JP" altLang="en-US" sz="16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環境</a:t>
            </a:r>
            <a:endParaRPr kumimoji="1" lang="en-US" altLang="ja-JP" sz="16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四角形: 角を丸くする 16">
            <a:extLst>
              <a:ext uri="{FF2B5EF4-FFF2-40B4-BE49-F238E27FC236}">
                <a16:creationId xmlns:a16="http://schemas.microsoft.com/office/drawing/2014/main" id="{77AF9E25-FF28-2BC2-CA27-0D6686982437}"/>
              </a:ext>
            </a:extLst>
          </p:cNvPr>
          <p:cNvSpPr/>
          <p:nvPr/>
        </p:nvSpPr>
        <p:spPr>
          <a:xfrm>
            <a:off x="7928659" y="4571639"/>
            <a:ext cx="2545790" cy="333868"/>
          </a:xfrm>
          <a:prstGeom prst="roundRect">
            <a:avLst/>
          </a:prstGeom>
          <a:solidFill>
            <a:schemeClr val="accent4"/>
          </a:solidFill>
          <a:ln w="25400" cap="flat" cmpd="sng" algn="ctr">
            <a:noFill/>
            <a:prstDash val="solid"/>
          </a:ln>
          <a:effectLst/>
        </p:spPr>
        <p:txBody>
          <a:bodyPr anchor="t"/>
          <a:lstStyle/>
          <a:p>
            <a:pPr algn="ctr"/>
            <a:r>
              <a:rPr kumimoji="1" lang="en-US" altLang="ja-JP" sz="16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DLP</a:t>
            </a:r>
            <a:r>
              <a:rPr kumimoji="1" lang="ja-JP" altLang="en-US" sz="16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ポリシー</a:t>
            </a:r>
            <a:endParaRPr kumimoji="1" lang="en-US" altLang="ja-JP" sz="16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四角形: 角を丸くする 17">
            <a:extLst>
              <a:ext uri="{FF2B5EF4-FFF2-40B4-BE49-F238E27FC236}">
                <a16:creationId xmlns:a16="http://schemas.microsoft.com/office/drawing/2014/main" id="{33A81161-3B19-94D6-E9B1-178814D48232}"/>
              </a:ext>
            </a:extLst>
          </p:cNvPr>
          <p:cNvSpPr/>
          <p:nvPr/>
        </p:nvSpPr>
        <p:spPr>
          <a:xfrm>
            <a:off x="1166465" y="903936"/>
            <a:ext cx="2946036" cy="333868"/>
          </a:xfrm>
          <a:prstGeom prst="roundRect">
            <a:avLst/>
          </a:prstGeom>
          <a:solidFill>
            <a:srgbClr val="5BC3DC"/>
          </a:solidFill>
          <a:ln w="25400" cap="flat" cmpd="sng" algn="ctr">
            <a:noFill/>
            <a:prstDash val="solid"/>
          </a:ln>
          <a:effectLst/>
        </p:spPr>
        <p:txBody>
          <a:bodyPr anchor="t"/>
          <a:lstStyle/>
          <a:p>
            <a:pPr algn="ctr"/>
            <a:r>
              <a:rPr kumimoji="1"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FF</a:t>
            </a:r>
            <a:r>
              <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グループ テナント</a:t>
            </a:r>
            <a:endParaRPr kumimoji="1"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9" name="Picture 14">
            <a:extLst>
              <a:ext uri="{FF2B5EF4-FFF2-40B4-BE49-F238E27FC236}">
                <a16:creationId xmlns:a16="http://schemas.microsoft.com/office/drawing/2014/main" id="{B4A53E47-8EF3-0543-3F62-5031ACB5AF1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12441" y="3981919"/>
            <a:ext cx="414562" cy="414562"/>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a:extLst>
              <a:ext uri="{FF2B5EF4-FFF2-40B4-BE49-F238E27FC236}">
                <a16:creationId xmlns:a16="http://schemas.microsoft.com/office/drawing/2014/main" id="{CC3F3702-CDCE-1A13-B730-71709BE2546D}"/>
              </a:ext>
            </a:extLst>
          </p:cNvPr>
          <p:cNvSpPr txBox="1"/>
          <p:nvPr/>
        </p:nvSpPr>
        <p:spPr>
          <a:xfrm>
            <a:off x="5413700" y="4036290"/>
            <a:ext cx="704927" cy="303929"/>
          </a:xfrm>
          <a:prstGeom prst="rect">
            <a:avLst/>
          </a:prstGeom>
          <a:noFill/>
        </p:spPr>
        <p:txBody>
          <a:bodyPr wrap="square" numCol="1" rtlCol="0">
            <a:spAutoFit/>
          </a:bodyPr>
          <a:lstStyle/>
          <a:p>
            <a:pPr algn="ctr">
              <a:lnSpc>
                <a:spcPct val="150000"/>
              </a:lnSpc>
            </a:pPr>
            <a:r>
              <a:rPr lang="ja-JP" altLang="en-US" sz="1000" kern="0" spc="-70">
                <a:solidFill>
                  <a:prstClr val="black"/>
                </a:solidFill>
                <a:latin typeface="メイリオ" panose="020B0604030504040204" pitchFamily="50" charset="-128"/>
                <a:ea typeface="メイリオ" panose="020B0604030504040204" pitchFamily="50" charset="-128"/>
              </a:rPr>
              <a:t>コネクタ</a:t>
            </a:r>
            <a:endParaRPr kumimoji="0" lang="en-US" altLang="ja-JP" sz="1000" kern="0" spc="-70">
              <a:solidFill>
                <a:prstClr val="black"/>
              </a:solidFill>
              <a:latin typeface="メイリオ" panose="020B0604030504040204" pitchFamily="50" charset="-128"/>
              <a:ea typeface="メイリオ" panose="020B0604030504040204" pitchFamily="50" charset="-128"/>
            </a:endParaRPr>
          </a:p>
        </p:txBody>
      </p:sp>
      <p:pic>
        <p:nvPicPr>
          <p:cNvPr id="21" name="Picture 14">
            <a:extLst>
              <a:ext uri="{FF2B5EF4-FFF2-40B4-BE49-F238E27FC236}">
                <a16:creationId xmlns:a16="http://schemas.microsoft.com/office/drawing/2014/main" id="{A7F224C8-59B0-5A76-484D-02C16449BC7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40923" y="3983975"/>
            <a:ext cx="414562" cy="414562"/>
          </a:xfrm>
          <a:prstGeom prst="rect">
            <a:avLst/>
          </a:prstGeom>
          <a:noFill/>
          <a:extLst>
            <a:ext uri="{909E8E84-426E-40DD-AFC4-6F175D3DCCD1}">
              <a14:hiddenFill xmlns:a14="http://schemas.microsoft.com/office/drawing/2010/main">
                <a:solidFill>
                  <a:srgbClr val="FFFFFF"/>
                </a:solidFill>
              </a14:hiddenFill>
            </a:ext>
          </a:extLst>
        </p:spPr>
      </p:pic>
      <p:sp>
        <p:nvSpPr>
          <p:cNvPr id="22" name="テキスト ボックス 21">
            <a:extLst>
              <a:ext uri="{FF2B5EF4-FFF2-40B4-BE49-F238E27FC236}">
                <a16:creationId xmlns:a16="http://schemas.microsoft.com/office/drawing/2014/main" id="{335933CA-391A-5C03-FEEF-E741AA8E839C}"/>
              </a:ext>
            </a:extLst>
          </p:cNvPr>
          <p:cNvSpPr txBox="1"/>
          <p:nvPr/>
        </p:nvSpPr>
        <p:spPr>
          <a:xfrm>
            <a:off x="7442182" y="4038346"/>
            <a:ext cx="704927" cy="303929"/>
          </a:xfrm>
          <a:prstGeom prst="rect">
            <a:avLst/>
          </a:prstGeom>
          <a:noFill/>
        </p:spPr>
        <p:txBody>
          <a:bodyPr wrap="square" numCol="1" rtlCol="0">
            <a:spAutoFit/>
          </a:bodyPr>
          <a:lstStyle/>
          <a:p>
            <a:pPr algn="ctr">
              <a:lnSpc>
                <a:spcPct val="150000"/>
              </a:lnSpc>
            </a:pPr>
            <a:r>
              <a:rPr lang="ja-JP" altLang="en-US" sz="1000" kern="0" spc="-70">
                <a:solidFill>
                  <a:prstClr val="black"/>
                </a:solidFill>
                <a:latin typeface="メイリオ" panose="020B0604030504040204" pitchFamily="50" charset="-128"/>
                <a:ea typeface="メイリオ" panose="020B0604030504040204" pitchFamily="50" charset="-128"/>
              </a:rPr>
              <a:t>コネクタ</a:t>
            </a:r>
            <a:endParaRPr kumimoji="0" lang="en-US" altLang="ja-JP" sz="1000" kern="0" spc="-70">
              <a:solidFill>
                <a:prstClr val="black"/>
              </a:solidFill>
              <a:latin typeface="メイリオ" panose="020B0604030504040204" pitchFamily="50" charset="-128"/>
              <a:ea typeface="メイリオ" panose="020B0604030504040204" pitchFamily="50" charset="-128"/>
            </a:endParaRPr>
          </a:p>
        </p:txBody>
      </p:sp>
      <p:pic>
        <p:nvPicPr>
          <p:cNvPr id="23" name="Picture 14">
            <a:extLst>
              <a:ext uri="{FF2B5EF4-FFF2-40B4-BE49-F238E27FC236}">
                <a16:creationId xmlns:a16="http://schemas.microsoft.com/office/drawing/2014/main" id="{5DC264B4-DE69-EABF-83AA-1A19BCD17F4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59977" y="3983975"/>
            <a:ext cx="414562" cy="414562"/>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F22E86DC-C923-9B85-5FEB-8F94BA78C8D0}"/>
              </a:ext>
            </a:extLst>
          </p:cNvPr>
          <p:cNvSpPr txBox="1"/>
          <p:nvPr/>
        </p:nvSpPr>
        <p:spPr>
          <a:xfrm>
            <a:off x="9561236" y="4038346"/>
            <a:ext cx="704927" cy="303929"/>
          </a:xfrm>
          <a:prstGeom prst="rect">
            <a:avLst/>
          </a:prstGeom>
          <a:noFill/>
        </p:spPr>
        <p:txBody>
          <a:bodyPr wrap="square" numCol="1" rtlCol="0">
            <a:spAutoFit/>
          </a:bodyPr>
          <a:lstStyle/>
          <a:p>
            <a:pPr algn="ctr">
              <a:lnSpc>
                <a:spcPct val="150000"/>
              </a:lnSpc>
            </a:pPr>
            <a:r>
              <a:rPr lang="ja-JP" altLang="en-US" sz="1000" kern="0" spc="-70">
                <a:solidFill>
                  <a:prstClr val="black"/>
                </a:solidFill>
                <a:latin typeface="メイリオ" panose="020B0604030504040204" pitchFamily="50" charset="-128"/>
                <a:ea typeface="メイリオ" panose="020B0604030504040204" pitchFamily="50" charset="-128"/>
              </a:rPr>
              <a:t>コネクタ</a:t>
            </a:r>
            <a:endParaRPr kumimoji="0" lang="en-US" altLang="ja-JP" sz="1000" kern="0" spc="-70">
              <a:solidFill>
                <a:prstClr val="black"/>
              </a:solidFill>
              <a:latin typeface="メイリオ" panose="020B0604030504040204" pitchFamily="50" charset="-128"/>
              <a:ea typeface="メイリオ" panose="020B0604030504040204" pitchFamily="50" charset="-128"/>
            </a:endParaRPr>
          </a:p>
        </p:txBody>
      </p:sp>
      <p:sp>
        <p:nvSpPr>
          <p:cNvPr id="25" name="テキスト ボックス 24">
            <a:extLst>
              <a:ext uri="{FF2B5EF4-FFF2-40B4-BE49-F238E27FC236}">
                <a16:creationId xmlns:a16="http://schemas.microsoft.com/office/drawing/2014/main" id="{DF0AE601-1FE7-1E05-286A-DAD3132E9D15}"/>
              </a:ext>
            </a:extLst>
          </p:cNvPr>
          <p:cNvSpPr txBox="1"/>
          <p:nvPr/>
        </p:nvSpPr>
        <p:spPr>
          <a:xfrm>
            <a:off x="4802473" y="1343943"/>
            <a:ext cx="1540023" cy="923330"/>
          </a:xfrm>
          <a:prstGeom prst="rect">
            <a:avLst/>
          </a:prstGeom>
          <a:solidFill>
            <a:schemeClr val="accent6">
              <a:lumMod val="40000"/>
              <a:lumOff val="60000"/>
            </a:schemeClr>
          </a:solidFill>
          <a:effectLst>
            <a:outerShdw blurRad="63500" sx="102000" sy="102000" algn="ctr" rotWithShape="0">
              <a:prstClr val="black">
                <a:alpha val="40000"/>
              </a:prstClr>
            </a:outerShdw>
          </a:effectLst>
        </p:spPr>
        <p:txBody>
          <a:bodyPr wrap="square" rtlCol="0" anchor="b">
            <a:spAutoFit/>
          </a:bodyPr>
          <a:lstStyle/>
          <a:p>
            <a:pPr algn="ctr"/>
            <a:endParaRPr kumimoji="1" lang="en-US" altLang="ja-JP" sz="1400">
              <a:latin typeface="Meiryo UI" panose="020B0604030504040204" pitchFamily="50" charset="-128"/>
              <a:ea typeface="Meiryo UI" panose="020B0604030504040204" pitchFamily="50" charset="-128"/>
            </a:endParaRPr>
          </a:p>
          <a:p>
            <a:pPr algn="ctr"/>
            <a:endParaRPr kumimoji="1" lang="en-US" altLang="ja-JP" sz="1400">
              <a:latin typeface="Meiryo UI" panose="020B0604030504040204" pitchFamily="50" charset="-128"/>
              <a:ea typeface="Meiryo UI" panose="020B0604030504040204" pitchFamily="50" charset="-128"/>
            </a:endParaRPr>
          </a:p>
          <a:p>
            <a:pPr algn="ctr"/>
            <a:endParaRPr kumimoji="1" lang="en-US" altLang="ja-JP" sz="1400">
              <a:latin typeface="Meiryo UI" panose="020B0604030504040204" pitchFamily="50" charset="-128"/>
              <a:ea typeface="Meiryo UI" panose="020B0604030504040204" pitchFamily="50" charset="-128"/>
            </a:endParaRPr>
          </a:p>
          <a:p>
            <a:pPr algn="ctr"/>
            <a:r>
              <a:rPr kumimoji="1" lang="en-US" altLang="ja-JP" sz="1200">
                <a:latin typeface="Meiryo UI" panose="020B0604030504040204" pitchFamily="50" charset="-128"/>
                <a:ea typeface="Meiryo UI" panose="020B0604030504040204" pitchFamily="50" charset="-128"/>
              </a:rPr>
              <a:t>Microsoft 365 E3</a:t>
            </a:r>
          </a:p>
        </p:txBody>
      </p:sp>
      <p:sp>
        <p:nvSpPr>
          <p:cNvPr id="26" name="テキスト ボックス 25">
            <a:extLst>
              <a:ext uri="{FF2B5EF4-FFF2-40B4-BE49-F238E27FC236}">
                <a16:creationId xmlns:a16="http://schemas.microsoft.com/office/drawing/2014/main" id="{F55C8E6A-9093-9A3D-1C34-FA43470E7A8D}"/>
              </a:ext>
            </a:extLst>
          </p:cNvPr>
          <p:cNvSpPr txBox="1"/>
          <p:nvPr/>
        </p:nvSpPr>
        <p:spPr>
          <a:xfrm>
            <a:off x="6840325" y="1350516"/>
            <a:ext cx="1540023" cy="923330"/>
          </a:xfrm>
          <a:prstGeom prst="rect">
            <a:avLst/>
          </a:prstGeom>
          <a:solidFill>
            <a:schemeClr val="accent5">
              <a:lumMod val="40000"/>
              <a:lumOff val="60000"/>
            </a:schemeClr>
          </a:solidFill>
          <a:effectLst>
            <a:outerShdw blurRad="63500" sx="102000" sy="102000" algn="ctr" rotWithShape="0">
              <a:prstClr val="black">
                <a:alpha val="40000"/>
              </a:prstClr>
            </a:outerShdw>
          </a:effectLst>
        </p:spPr>
        <p:txBody>
          <a:bodyPr wrap="square" rtlCol="0" anchor="b">
            <a:spAutoFit/>
          </a:bodyPr>
          <a:lstStyle/>
          <a:p>
            <a:pPr algn="ctr"/>
            <a:endParaRPr kumimoji="1" lang="en-US" altLang="ja-JP" sz="1400">
              <a:latin typeface="Meiryo UI" panose="020B0604030504040204" pitchFamily="50" charset="-128"/>
              <a:ea typeface="Meiryo UI" panose="020B0604030504040204" pitchFamily="50" charset="-128"/>
            </a:endParaRPr>
          </a:p>
          <a:p>
            <a:pPr algn="ctr"/>
            <a:endParaRPr kumimoji="1" lang="en-US" altLang="ja-JP" sz="1400">
              <a:latin typeface="Meiryo UI" panose="020B0604030504040204" pitchFamily="50" charset="-128"/>
              <a:ea typeface="Meiryo UI" panose="020B0604030504040204" pitchFamily="50" charset="-128"/>
            </a:endParaRPr>
          </a:p>
          <a:p>
            <a:pPr algn="ctr"/>
            <a:endParaRPr kumimoji="1" lang="en-US" altLang="ja-JP" sz="1400">
              <a:latin typeface="Meiryo UI" panose="020B0604030504040204" pitchFamily="50" charset="-128"/>
              <a:ea typeface="Meiryo UI" panose="020B0604030504040204" pitchFamily="50" charset="-128"/>
            </a:endParaRPr>
          </a:p>
          <a:p>
            <a:pPr algn="ctr"/>
            <a:r>
              <a:rPr kumimoji="1" lang="en-US" altLang="ja-JP" sz="1200">
                <a:latin typeface="Meiryo UI" panose="020B0604030504040204" pitchFamily="50" charset="-128"/>
                <a:ea typeface="Meiryo UI" panose="020B0604030504040204" pitchFamily="50" charset="-128"/>
              </a:rPr>
              <a:t>Microsoft 365 E3</a:t>
            </a:r>
          </a:p>
        </p:txBody>
      </p:sp>
      <p:sp>
        <p:nvSpPr>
          <p:cNvPr id="27" name="テキスト ボックス 26">
            <a:extLst>
              <a:ext uri="{FF2B5EF4-FFF2-40B4-BE49-F238E27FC236}">
                <a16:creationId xmlns:a16="http://schemas.microsoft.com/office/drawing/2014/main" id="{48EBC2B8-5FA4-D241-FDF2-46F93CD5C7DE}"/>
              </a:ext>
            </a:extLst>
          </p:cNvPr>
          <p:cNvSpPr txBox="1"/>
          <p:nvPr/>
        </p:nvSpPr>
        <p:spPr>
          <a:xfrm>
            <a:off x="8923892" y="1350516"/>
            <a:ext cx="1540023" cy="923330"/>
          </a:xfrm>
          <a:prstGeom prst="rect">
            <a:avLst/>
          </a:prstGeom>
          <a:solidFill>
            <a:schemeClr val="accent4">
              <a:lumMod val="40000"/>
              <a:lumOff val="60000"/>
            </a:schemeClr>
          </a:solidFill>
          <a:effectLst>
            <a:outerShdw blurRad="63500" sx="102000" sy="102000" algn="ctr" rotWithShape="0">
              <a:prstClr val="black">
                <a:alpha val="40000"/>
              </a:prstClr>
            </a:outerShdw>
          </a:effectLst>
        </p:spPr>
        <p:txBody>
          <a:bodyPr wrap="square" rtlCol="0" anchor="b">
            <a:spAutoFit/>
          </a:bodyPr>
          <a:lstStyle/>
          <a:p>
            <a:pPr algn="ctr"/>
            <a:endParaRPr kumimoji="1" lang="en-US" altLang="ja-JP" sz="1400">
              <a:latin typeface="Meiryo UI" panose="020B0604030504040204" pitchFamily="50" charset="-128"/>
              <a:ea typeface="Meiryo UI" panose="020B0604030504040204" pitchFamily="50" charset="-128"/>
            </a:endParaRPr>
          </a:p>
          <a:p>
            <a:pPr algn="ctr"/>
            <a:endParaRPr kumimoji="1" lang="en-US" altLang="ja-JP" sz="1400">
              <a:latin typeface="Meiryo UI" panose="020B0604030504040204" pitchFamily="50" charset="-128"/>
              <a:ea typeface="Meiryo UI" panose="020B0604030504040204" pitchFamily="50" charset="-128"/>
            </a:endParaRPr>
          </a:p>
          <a:p>
            <a:pPr algn="ctr"/>
            <a:endParaRPr kumimoji="1" lang="en-US" altLang="ja-JP" sz="1400">
              <a:latin typeface="Meiryo UI" panose="020B0604030504040204" pitchFamily="50" charset="-128"/>
              <a:ea typeface="Meiryo UI" panose="020B0604030504040204" pitchFamily="50" charset="-128"/>
            </a:endParaRPr>
          </a:p>
          <a:p>
            <a:pPr algn="ctr"/>
            <a:r>
              <a:rPr kumimoji="1" lang="en-US" altLang="ja-JP" sz="1200">
                <a:latin typeface="Meiryo UI" panose="020B0604030504040204" pitchFamily="50" charset="-128"/>
                <a:ea typeface="Meiryo UI" panose="020B0604030504040204" pitchFamily="50" charset="-128"/>
              </a:rPr>
              <a:t>Microsoft 365 E3</a:t>
            </a:r>
          </a:p>
        </p:txBody>
      </p:sp>
      <p:sp>
        <p:nvSpPr>
          <p:cNvPr id="28" name="テキスト ボックス 27">
            <a:extLst>
              <a:ext uri="{FF2B5EF4-FFF2-40B4-BE49-F238E27FC236}">
                <a16:creationId xmlns:a16="http://schemas.microsoft.com/office/drawing/2014/main" id="{32AF44FE-478B-83C4-7F69-E1891C59302A}"/>
              </a:ext>
            </a:extLst>
          </p:cNvPr>
          <p:cNvSpPr txBox="1"/>
          <p:nvPr/>
        </p:nvSpPr>
        <p:spPr>
          <a:xfrm>
            <a:off x="4871419" y="2820939"/>
            <a:ext cx="1414423" cy="307777"/>
          </a:xfrm>
          <a:prstGeom prst="rect">
            <a:avLst/>
          </a:prstGeom>
          <a:solidFill>
            <a:schemeClr val="accent6">
              <a:lumMod val="20000"/>
              <a:lumOff val="80000"/>
            </a:schemeClr>
          </a:solidFill>
        </p:spPr>
        <p:txBody>
          <a:bodyPr wrap="square" rtlCol="0">
            <a:spAutoFit/>
          </a:bodyPr>
          <a:lstStyle/>
          <a:p>
            <a:pPr algn="ctr"/>
            <a:r>
              <a:rPr kumimoji="1" lang="ja-JP" altLang="en-US" sz="1400">
                <a:latin typeface="Meiryo UI" panose="020B0604030504040204" pitchFamily="50" charset="-128"/>
                <a:ea typeface="Meiryo UI" panose="020B0604030504040204" pitchFamily="50" charset="-128"/>
              </a:rPr>
              <a:t>個別環境</a:t>
            </a:r>
            <a:endParaRPr kumimoji="1" lang="en-US" altLang="ja-JP" sz="140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B120B926-1ECD-623D-1FC0-6980A1A17701}"/>
              </a:ext>
            </a:extLst>
          </p:cNvPr>
          <p:cNvSpPr txBox="1"/>
          <p:nvPr/>
        </p:nvSpPr>
        <p:spPr>
          <a:xfrm>
            <a:off x="8999331" y="2818587"/>
            <a:ext cx="1414423" cy="307777"/>
          </a:xfrm>
          <a:prstGeom prst="rect">
            <a:avLst/>
          </a:prstGeom>
          <a:solidFill>
            <a:schemeClr val="accent4">
              <a:lumMod val="20000"/>
              <a:lumOff val="80000"/>
            </a:schemeClr>
          </a:solidFill>
        </p:spPr>
        <p:txBody>
          <a:bodyPr wrap="square" rtlCol="0">
            <a:spAutoFit/>
          </a:bodyPr>
          <a:lstStyle/>
          <a:p>
            <a:pPr algn="ctr"/>
            <a:r>
              <a:rPr kumimoji="1" lang="ja-JP" altLang="en-US" sz="1400">
                <a:latin typeface="Meiryo UI" panose="020B0604030504040204" pitchFamily="50" charset="-128"/>
                <a:ea typeface="Meiryo UI" panose="020B0604030504040204" pitchFamily="50" charset="-128"/>
              </a:rPr>
              <a:t>個別環境</a:t>
            </a:r>
            <a:endParaRPr kumimoji="1" lang="en-US" altLang="ja-JP" sz="140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49F80E70-383E-DB3E-6BBA-28F262690593}"/>
              </a:ext>
            </a:extLst>
          </p:cNvPr>
          <p:cNvSpPr txBox="1"/>
          <p:nvPr/>
        </p:nvSpPr>
        <p:spPr>
          <a:xfrm>
            <a:off x="6900316" y="2815497"/>
            <a:ext cx="1414423" cy="307777"/>
          </a:xfrm>
          <a:prstGeom prst="rect">
            <a:avLst/>
          </a:prstGeom>
          <a:solidFill>
            <a:schemeClr val="accent5">
              <a:lumMod val="20000"/>
              <a:lumOff val="80000"/>
            </a:schemeClr>
          </a:solidFill>
        </p:spPr>
        <p:txBody>
          <a:bodyPr wrap="square" rtlCol="0">
            <a:spAutoFit/>
          </a:bodyPr>
          <a:lstStyle/>
          <a:p>
            <a:pPr algn="ctr"/>
            <a:r>
              <a:rPr kumimoji="1" lang="ja-JP" altLang="en-US" sz="1400">
                <a:latin typeface="Meiryo UI" panose="020B0604030504040204" pitchFamily="50" charset="-128"/>
                <a:ea typeface="Meiryo UI" panose="020B0604030504040204" pitchFamily="50" charset="-128"/>
              </a:rPr>
              <a:t>個別環境</a:t>
            </a:r>
            <a:endParaRPr kumimoji="1" lang="en-US" altLang="ja-JP" sz="1400">
              <a:latin typeface="Meiryo UI" panose="020B0604030504040204" pitchFamily="50" charset="-128"/>
              <a:ea typeface="Meiryo UI" panose="020B0604030504040204" pitchFamily="50" charset="-128"/>
            </a:endParaRPr>
          </a:p>
        </p:txBody>
      </p:sp>
      <p:cxnSp>
        <p:nvCxnSpPr>
          <p:cNvPr id="31" name="直線矢印コネクタ 30">
            <a:extLst>
              <a:ext uri="{FF2B5EF4-FFF2-40B4-BE49-F238E27FC236}">
                <a16:creationId xmlns:a16="http://schemas.microsoft.com/office/drawing/2014/main" id="{44C70016-00B5-E91E-2740-2796CC6D9D1B}"/>
              </a:ext>
            </a:extLst>
          </p:cNvPr>
          <p:cNvCxnSpPr>
            <a:cxnSpLocks/>
            <a:stCxn id="25" idx="2"/>
            <a:endCxn id="28" idx="0"/>
          </p:cNvCxnSpPr>
          <p:nvPr/>
        </p:nvCxnSpPr>
        <p:spPr>
          <a:xfrm>
            <a:off x="5572485" y="2267273"/>
            <a:ext cx="6146" cy="553666"/>
          </a:xfrm>
          <a:prstGeom prst="straightConnector1">
            <a:avLst/>
          </a:prstGeom>
          <a:ln w="76200">
            <a:solidFill>
              <a:srgbClr val="207E94"/>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C4AC23AB-3C3B-99AB-8D6F-E338054113E5}"/>
              </a:ext>
            </a:extLst>
          </p:cNvPr>
          <p:cNvCxnSpPr>
            <a:cxnSpLocks/>
            <a:stCxn id="26" idx="2"/>
            <a:endCxn id="30" idx="0"/>
          </p:cNvCxnSpPr>
          <p:nvPr/>
        </p:nvCxnSpPr>
        <p:spPr>
          <a:xfrm flipH="1">
            <a:off x="7607528" y="2273846"/>
            <a:ext cx="2809" cy="541651"/>
          </a:xfrm>
          <a:prstGeom prst="straightConnector1">
            <a:avLst/>
          </a:prstGeom>
          <a:ln w="76200">
            <a:solidFill>
              <a:srgbClr val="207E94"/>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5E09236E-18AD-6F21-101A-1702150A728A}"/>
              </a:ext>
            </a:extLst>
          </p:cNvPr>
          <p:cNvCxnSpPr>
            <a:cxnSpLocks/>
            <a:stCxn id="27" idx="2"/>
            <a:endCxn id="29" idx="0"/>
          </p:cNvCxnSpPr>
          <p:nvPr/>
        </p:nvCxnSpPr>
        <p:spPr>
          <a:xfrm>
            <a:off x="9693904" y="2273846"/>
            <a:ext cx="12639" cy="544741"/>
          </a:xfrm>
          <a:prstGeom prst="straightConnector1">
            <a:avLst/>
          </a:prstGeom>
          <a:ln w="76200">
            <a:solidFill>
              <a:srgbClr val="207E94"/>
            </a:solidFill>
            <a:tailEnd type="triangle"/>
          </a:ln>
        </p:spPr>
        <p:style>
          <a:lnRef idx="1">
            <a:schemeClr val="accent1"/>
          </a:lnRef>
          <a:fillRef idx="0">
            <a:schemeClr val="accent1"/>
          </a:fillRef>
          <a:effectRef idx="0">
            <a:schemeClr val="accent1"/>
          </a:effectRef>
          <a:fontRef idx="minor">
            <a:schemeClr val="tx1"/>
          </a:fontRef>
        </p:style>
      </p:cxnSp>
      <p:grpSp>
        <p:nvGrpSpPr>
          <p:cNvPr id="34" name="グループ化 33">
            <a:extLst>
              <a:ext uri="{FF2B5EF4-FFF2-40B4-BE49-F238E27FC236}">
                <a16:creationId xmlns:a16="http://schemas.microsoft.com/office/drawing/2014/main" id="{53BE8280-9AC1-4575-486A-63FE1C84D6D5}"/>
              </a:ext>
            </a:extLst>
          </p:cNvPr>
          <p:cNvGrpSpPr/>
          <p:nvPr/>
        </p:nvGrpSpPr>
        <p:grpSpPr>
          <a:xfrm>
            <a:off x="4996021" y="1521638"/>
            <a:ext cx="1152925" cy="417886"/>
            <a:chOff x="3489655" y="5404367"/>
            <a:chExt cx="1152925" cy="417886"/>
          </a:xfrm>
        </p:grpSpPr>
        <p:pic>
          <p:nvPicPr>
            <p:cNvPr id="35" name="グラフィックス 34" descr="男性のプロフィール 枠線">
              <a:extLst>
                <a:ext uri="{FF2B5EF4-FFF2-40B4-BE49-F238E27FC236}">
                  <a16:creationId xmlns:a16="http://schemas.microsoft.com/office/drawing/2014/main" id="{AE4B532D-4690-612F-8F22-32A0761476A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89655" y="5404367"/>
              <a:ext cx="417887" cy="417886"/>
            </a:xfrm>
            <a:prstGeom prst="rect">
              <a:avLst/>
            </a:prstGeom>
          </p:spPr>
        </p:pic>
        <p:sp>
          <p:nvSpPr>
            <p:cNvPr id="36" name="テキスト ボックス 35">
              <a:extLst>
                <a:ext uri="{FF2B5EF4-FFF2-40B4-BE49-F238E27FC236}">
                  <a16:creationId xmlns:a16="http://schemas.microsoft.com/office/drawing/2014/main" id="{2D402AFB-2A11-8986-B2E1-0D056193B945}"/>
                </a:ext>
              </a:extLst>
            </p:cNvPr>
            <p:cNvSpPr txBox="1"/>
            <p:nvPr/>
          </p:nvSpPr>
          <p:spPr>
            <a:xfrm>
              <a:off x="3813621" y="5473521"/>
              <a:ext cx="828959" cy="325089"/>
            </a:xfrm>
            <a:prstGeom prst="rect">
              <a:avLst/>
            </a:prstGeom>
            <a:noFill/>
          </p:spPr>
          <p:txBody>
            <a:bodyPr wrap="square" numCol="1" rtlCol="0">
              <a:spAutoFit/>
            </a:bodyPr>
            <a:lstStyle/>
            <a:p>
              <a:pPr algn="ctr">
                <a:lnSpc>
                  <a:spcPct val="150000"/>
                </a:lnSpc>
              </a:pPr>
              <a:r>
                <a:rPr kumimoji="0" lang="ja-JP" altLang="en-US" sz="1050" kern="0" spc="-70">
                  <a:solidFill>
                    <a:prstClr val="black"/>
                  </a:solidFill>
                  <a:latin typeface="メイリオ" panose="020B0604030504040204" pitchFamily="50" charset="-128"/>
                  <a:ea typeface="メイリオ" panose="020B0604030504040204" pitchFamily="50" charset="-128"/>
                </a:rPr>
                <a:t>案件 </a:t>
              </a:r>
              <a:r>
                <a:rPr kumimoji="0" lang="en-US" altLang="ja-JP" sz="1050" kern="0" spc="-70">
                  <a:solidFill>
                    <a:prstClr val="black"/>
                  </a:solidFill>
                  <a:latin typeface="メイリオ" panose="020B0604030504040204" pitchFamily="50" charset="-128"/>
                  <a:ea typeface="メイリオ" panose="020B0604030504040204" pitchFamily="50" charset="-128"/>
                </a:rPr>
                <a:t>A</a:t>
              </a:r>
            </a:p>
          </p:txBody>
        </p:sp>
      </p:grpSp>
      <p:grpSp>
        <p:nvGrpSpPr>
          <p:cNvPr id="37" name="グループ化 36">
            <a:extLst>
              <a:ext uri="{FF2B5EF4-FFF2-40B4-BE49-F238E27FC236}">
                <a16:creationId xmlns:a16="http://schemas.microsoft.com/office/drawing/2014/main" id="{832D57AE-93A1-11DC-7352-245584DDB029}"/>
              </a:ext>
            </a:extLst>
          </p:cNvPr>
          <p:cNvGrpSpPr/>
          <p:nvPr/>
        </p:nvGrpSpPr>
        <p:grpSpPr>
          <a:xfrm>
            <a:off x="7027727" y="1521638"/>
            <a:ext cx="1152925" cy="417886"/>
            <a:chOff x="3489655" y="5404367"/>
            <a:chExt cx="1152925" cy="417886"/>
          </a:xfrm>
        </p:grpSpPr>
        <p:pic>
          <p:nvPicPr>
            <p:cNvPr id="38" name="グラフィックス 37" descr="男性のプロフィール 枠線">
              <a:extLst>
                <a:ext uri="{FF2B5EF4-FFF2-40B4-BE49-F238E27FC236}">
                  <a16:creationId xmlns:a16="http://schemas.microsoft.com/office/drawing/2014/main" id="{11424A28-0B1C-CAFE-21E3-DC4ECCE1E8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89655" y="5404367"/>
              <a:ext cx="417887" cy="417886"/>
            </a:xfrm>
            <a:prstGeom prst="rect">
              <a:avLst/>
            </a:prstGeom>
          </p:spPr>
        </p:pic>
        <p:sp>
          <p:nvSpPr>
            <p:cNvPr id="39" name="テキスト ボックス 38">
              <a:extLst>
                <a:ext uri="{FF2B5EF4-FFF2-40B4-BE49-F238E27FC236}">
                  <a16:creationId xmlns:a16="http://schemas.microsoft.com/office/drawing/2014/main" id="{2881103F-7183-2244-DC72-6C364169FFDE}"/>
                </a:ext>
              </a:extLst>
            </p:cNvPr>
            <p:cNvSpPr txBox="1"/>
            <p:nvPr/>
          </p:nvSpPr>
          <p:spPr>
            <a:xfrm>
              <a:off x="3813621" y="5473521"/>
              <a:ext cx="828959" cy="325089"/>
            </a:xfrm>
            <a:prstGeom prst="rect">
              <a:avLst/>
            </a:prstGeom>
            <a:noFill/>
          </p:spPr>
          <p:txBody>
            <a:bodyPr wrap="square" numCol="1" rtlCol="0">
              <a:spAutoFit/>
            </a:bodyPr>
            <a:lstStyle/>
            <a:p>
              <a:pPr algn="ctr">
                <a:lnSpc>
                  <a:spcPct val="150000"/>
                </a:lnSpc>
              </a:pPr>
              <a:r>
                <a:rPr kumimoji="0" lang="ja-JP" altLang="en-US" sz="1050" kern="0" spc="-70">
                  <a:solidFill>
                    <a:prstClr val="black"/>
                  </a:solidFill>
                  <a:latin typeface="メイリオ" panose="020B0604030504040204" pitchFamily="50" charset="-128"/>
                  <a:ea typeface="メイリオ" panose="020B0604030504040204" pitchFamily="50" charset="-128"/>
                </a:rPr>
                <a:t>案件 </a:t>
              </a:r>
              <a:r>
                <a:rPr kumimoji="0" lang="en-US" altLang="ja-JP" sz="1050" kern="0" spc="-70">
                  <a:solidFill>
                    <a:prstClr val="black"/>
                  </a:solidFill>
                  <a:latin typeface="メイリオ" panose="020B0604030504040204" pitchFamily="50" charset="-128"/>
                  <a:ea typeface="メイリオ" panose="020B0604030504040204" pitchFamily="50" charset="-128"/>
                </a:rPr>
                <a:t>B</a:t>
              </a:r>
            </a:p>
          </p:txBody>
        </p:sp>
      </p:grpSp>
      <p:grpSp>
        <p:nvGrpSpPr>
          <p:cNvPr id="40" name="グループ化 39">
            <a:extLst>
              <a:ext uri="{FF2B5EF4-FFF2-40B4-BE49-F238E27FC236}">
                <a16:creationId xmlns:a16="http://schemas.microsoft.com/office/drawing/2014/main" id="{5AEA4D91-721B-A630-CD3B-74EBF83A32F9}"/>
              </a:ext>
            </a:extLst>
          </p:cNvPr>
          <p:cNvGrpSpPr/>
          <p:nvPr/>
        </p:nvGrpSpPr>
        <p:grpSpPr>
          <a:xfrm>
            <a:off x="9130079" y="1517145"/>
            <a:ext cx="1152925" cy="417886"/>
            <a:chOff x="3489655" y="5404367"/>
            <a:chExt cx="1152925" cy="417886"/>
          </a:xfrm>
        </p:grpSpPr>
        <p:pic>
          <p:nvPicPr>
            <p:cNvPr id="41" name="グラフィックス 40" descr="男性のプロフィール 枠線">
              <a:extLst>
                <a:ext uri="{FF2B5EF4-FFF2-40B4-BE49-F238E27FC236}">
                  <a16:creationId xmlns:a16="http://schemas.microsoft.com/office/drawing/2014/main" id="{17040431-E75C-4FA6-FEFD-D3AA6A7EF84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89655" y="5404367"/>
              <a:ext cx="417887" cy="417886"/>
            </a:xfrm>
            <a:prstGeom prst="rect">
              <a:avLst/>
            </a:prstGeom>
          </p:spPr>
        </p:pic>
        <p:sp>
          <p:nvSpPr>
            <p:cNvPr id="42" name="テキスト ボックス 41">
              <a:extLst>
                <a:ext uri="{FF2B5EF4-FFF2-40B4-BE49-F238E27FC236}">
                  <a16:creationId xmlns:a16="http://schemas.microsoft.com/office/drawing/2014/main" id="{28A02939-6010-7269-C04C-DD49BA1D92EE}"/>
                </a:ext>
              </a:extLst>
            </p:cNvPr>
            <p:cNvSpPr txBox="1"/>
            <p:nvPr/>
          </p:nvSpPr>
          <p:spPr>
            <a:xfrm>
              <a:off x="3813621" y="5473521"/>
              <a:ext cx="828959" cy="325089"/>
            </a:xfrm>
            <a:prstGeom prst="rect">
              <a:avLst/>
            </a:prstGeom>
            <a:noFill/>
          </p:spPr>
          <p:txBody>
            <a:bodyPr wrap="square" numCol="1" rtlCol="0">
              <a:spAutoFit/>
            </a:bodyPr>
            <a:lstStyle/>
            <a:p>
              <a:pPr algn="ctr">
                <a:lnSpc>
                  <a:spcPct val="150000"/>
                </a:lnSpc>
              </a:pPr>
              <a:r>
                <a:rPr kumimoji="0" lang="ja-JP" altLang="en-US" sz="1050" kern="0" spc="-70">
                  <a:solidFill>
                    <a:prstClr val="black"/>
                  </a:solidFill>
                  <a:latin typeface="メイリオ" panose="020B0604030504040204" pitchFamily="50" charset="-128"/>
                  <a:ea typeface="メイリオ" panose="020B0604030504040204" pitchFamily="50" charset="-128"/>
                </a:rPr>
                <a:t>案件 </a:t>
              </a:r>
              <a:r>
                <a:rPr kumimoji="0" lang="en-US" altLang="ja-JP" sz="1050" kern="0" spc="-70">
                  <a:solidFill>
                    <a:prstClr val="black"/>
                  </a:solidFill>
                  <a:latin typeface="メイリオ" panose="020B0604030504040204" pitchFamily="50" charset="-128"/>
                  <a:ea typeface="メイリオ" panose="020B0604030504040204" pitchFamily="50" charset="-128"/>
                </a:rPr>
                <a:t>C</a:t>
              </a:r>
            </a:p>
          </p:txBody>
        </p:sp>
      </p:grpSp>
    </p:spTree>
    <p:extLst>
      <p:ext uri="{BB962C8B-B14F-4D97-AF65-F5344CB8AC3E}">
        <p14:creationId xmlns:p14="http://schemas.microsoft.com/office/powerpoint/2010/main" val="19729596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100</Words>
  <Application>Microsoft Office PowerPoint</Application>
  <PresentationFormat>ワイド画面</PresentationFormat>
  <Paragraphs>36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メイリオ</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haradamasakazu</dc:creator>
  <cp:lastModifiedBy>haradamasakazu</cp:lastModifiedBy>
  <cp:revision>1</cp:revision>
  <dcterms:created xsi:type="dcterms:W3CDTF">2024-10-01T23:32:06Z</dcterms:created>
  <dcterms:modified xsi:type="dcterms:W3CDTF">2024-10-01T23:33:20Z</dcterms:modified>
</cp:coreProperties>
</file>