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826" r:id="rId1"/>
    <p:sldMasterId id="2147483953" r:id="rId2"/>
  </p:sldMasterIdLst>
  <p:notesMasterIdLst>
    <p:notesMasterId r:id="rId10"/>
  </p:notesMasterIdLst>
  <p:handoutMasterIdLst>
    <p:handoutMasterId r:id="rId11"/>
  </p:handoutMasterIdLst>
  <p:sldIdLst>
    <p:sldId id="256" r:id="rId3"/>
    <p:sldId id="2147479396" r:id="rId4"/>
    <p:sldId id="2147479784" r:id="rId5"/>
    <p:sldId id="2147479785" r:id="rId6"/>
    <p:sldId id="2147479786" r:id="rId7"/>
    <p:sldId id="2147479787" r:id="rId8"/>
    <p:sldId id="2146848487" r:id="rId9"/>
  </p:sldIdLst>
  <p:sldSz cx="9906000" cy="6858000" type="A4"/>
  <p:notesSz cx="6735763" cy="9866313"/>
  <p:custDataLst>
    <p:tags r:id="rId12"/>
  </p:custDataLst>
  <p:defaultTextStyle>
    <a:defPPr>
      <a:defRPr lang="ja-JP"/>
    </a:defPPr>
    <a:lvl1pPr marL="0" algn="l" defTabSz="914373" rtl="0" eaLnBrk="1" latinLnBrk="0" hangingPunct="1">
      <a:defRPr kumimoji="1" sz="1800" kern="1200">
        <a:solidFill>
          <a:schemeClr val="tx1"/>
        </a:solidFill>
        <a:latin typeface="+mn-lt"/>
        <a:ea typeface="+mn-ea"/>
        <a:cs typeface="+mn-cs"/>
      </a:defRPr>
    </a:lvl1pPr>
    <a:lvl2pPr marL="457187" algn="l" defTabSz="914373" rtl="0" eaLnBrk="1" latinLnBrk="0" hangingPunct="1">
      <a:defRPr kumimoji="1" sz="1800" kern="1200">
        <a:solidFill>
          <a:schemeClr val="tx1"/>
        </a:solidFill>
        <a:latin typeface="+mn-lt"/>
        <a:ea typeface="+mn-ea"/>
        <a:cs typeface="+mn-cs"/>
      </a:defRPr>
    </a:lvl2pPr>
    <a:lvl3pPr marL="914373" algn="l" defTabSz="914373" rtl="0" eaLnBrk="1" latinLnBrk="0" hangingPunct="1">
      <a:defRPr kumimoji="1" sz="1800" kern="1200">
        <a:solidFill>
          <a:schemeClr val="tx1"/>
        </a:solidFill>
        <a:latin typeface="+mn-lt"/>
        <a:ea typeface="+mn-ea"/>
        <a:cs typeface="+mn-cs"/>
      </a:defRPr>
    </a:lvl3pPr>
    <a:lvl4pPr marL="1371560" algn="l" defTabSz="914373" rtl="0" eaLnBrk="1" latinLnBrk="0" hangingPunct="1">
      <a:defRPr kumimoji="1" sz="1800" kern="1200">
        <a:solidFill>
          <a:schemeClr val="tx1"/>
        </a:solidFill>
        <a:latin typeface="+mn-lt"/>
        <a:ea typeface="+mn-ea"/>
        <a:cs typeface="+mn-cs"/>
      </a:defRPr>
    </a:lvl4pPr>
    <a:lvl5pPr marL="1828747" algn="l" defTabSz="914373" rtl="0" eaLnBrk="1" latinLnBrk="0" hangingPunct="1">
      <a:defRPr kumimoji="1" sz="1800" kern="1200">
        <a:solidFill>
          <a:schemeClr val="tx1"/>
        </a:solidFill>
        <a:latin typeface="+mn-lt"/>
        <a:ea typeface="+mn-ea"/>
        <a:cs typeface="+mn-cs"/>
      </a:defRPr>
    </a:lvl5pPr>
    <a:lvl6pPr marL="2285933" algn="l" defTabSz="914373" rtl="0" eaLnBrk="1" latinLnBrk="0" hangingPunct="1">
      <a:defRPr kumimoji="1" sz="1800" kern="1200">
        <a:solidFill>
          <a:schemeClr val="tx1"/>
        </a:solidFill>
        <a:latin typeface="+mn-lt"/>
        <a:ea typeface="+mn-ea"/>
        <a:cs typeface="+mn-cs"/>
      </a:defRPr>
    </a:lvl6pPr>
    <a:lvl7pPr marL="2743120" algn="l" defTabSz="914373" rtl="0" eaLnBrk="1" latinLnBrk="0" hangingPunct="1">
      <a:defRPr kumimoji="1" sz="1800" kern="1200">
        <a:solidFill>
          <a:schemeClr val="tx1"/>
        </a:solidFill>
        <a:latin typeface="+mn-lt"/>
        <a:ea typeface="+mn-ea"/>
        <a:cs typeface="+mn-cs"/>
      </a:defRPr>
    </a:lvl7pPr>
    <a:lvl8pPr marL="3200307" algn="l" defTabSz="914373" rtl="0" eaLnBrk="1" latinLnBrk="0" hangingPunct="1">
      <a:defRPr kumimoji="1" sz="1800" kern="1200">
        <a:solidFill>
          <a:schemeClr val="tx1"/>
        </a:solidFill>
        <a:latin typeface="+mn-lt"/>
        <a:ea typeface="+mn-ea"/>
        <a:cs typeface="+mn-cs"/>
      </a:defRPr>
    </a:lvl8pPr>
    <a:lvl9pPr marL="3657494" algn="l" defTabSz="914373"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hii Daichi" initials="ID"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F6FA"/>
    <a:srgbClr val="207E94"/>
    <a:srgbClr val="1F7E94"/>
    <a:srgbClr val="112C4B"/>
    <a:srgbClr val="005E9E"/>
    <a:srgbClr val="E6E6E6"/>
    <a:srgbClr val="D901B5"/>
    <a:srgbClr val="00558E"/>
    <a:srgbClr val="C00000"/>
    <a:srgbClr val="69FF9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8ABD48-6072-43CA-8940-07C5FD8ED378}" v="41" dt="2024-09-29T03:35:56.416"/>
    <p1510:client id="{A91639DB-415E-4EF3-9B30-36073593B69E}" v="16" dt="2024-09-29T04:32:43.37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95964" autoAdjust="0"/>
  </p:normalViewPr>
  <p:slideViewPr>
    <p:cSldViewPr snapToGrid="0" snapToObjects="1">
      <p:cViewPr varScale="1">
        <p:scale>
          <a:sx n="88" d="100"/>
          <a:sy n="88" d="100"/>
        </p:scale>
        <p:origin x="1278" y="78"/>
      </p:cViewPr>
      <p:guideLst>
        <p:guide pos="3120"/>
        <p:guide orient="horz" pos="2160"/>
      </p:guideLst>
    </p:cSldViewPr>
  </p:slideViewPr>
  <p:outlineViewPr>
    <p:cViewPr>
      <p:scale>
        <a:sx n="33" d="100"/>
        <a:sy n="33" d="100"/>
      </p:scale>
      <p:origin x="0" y="0"/>
    </p:cViewPr>
  </p:outlineViewPr>
  <p:notesTextViewPr>
    <p:cViewPr>
      <p:scale>
        <a:sx n="3" d="2"/>
        <a:sy n="3" d="2"/>
      </p:scale>
      <p:origin x="0" y="0"/>
    </p:cViewPr>
  </p:notesTextViewPr>
  <p:sorterViewPr>
    <p:cViewPr>
      <p:scale>
        <a:sx n="20" d="100"/>
        <a:sy n="20" d="100"/>
      </p:scale>
      <p:origin x="0" y="0"/>
    </p:cViewPr>
  </p:sorterViewPr>
  <p:notesViewPr>
    <p:cSldViewPr snapToGrid="0" snapToObjects="1" showGuides="1">
      <p:cViewPr varScale="1">
        <p:scale>
          <a:sx n="87" d="100"/>
          <a:sy n="87" d="100"/>
        </p:scale>
        <p:origin x="3408" y="200"/>
      </p:cViewPr>
      <p:guideLst/>
    </p:cSldViewPr>
  </p:notes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notesMaster" Target="notesMasters/notesMaster1.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adamasakazu" userId="0f777f3c-4ff3-4cca-8ca6-65f47ec7075b" providerId="ADAL" clId="{2744D6ED-D0F7-429D-91C7-D030DEB9459B}"/>
    <pc:docChg chg="undo custSel addSld delSld modSld">
      <pc:chgData name="haradamasakazu" userId="0f777f3c-4ff3-4cca-8ca6-65f47ec7075b" providerId="ADAL" clId="{2744D6ED-D0F7-429D-91C7-D030DEB9459B}" dt="2024-09-27T03:51:50.673" v="559" actId="478"/>
      <pc:docMkLst>
        <pc:docMk/>
      </pc:docMkLst>
      <pc:sldChg chg="del">
        <pc:chgData name="haradamasakazu" userId="0f777f3c-4ff3-4cca-8ca6-65f47ec7075b" providerId="ADAL" clId="{2744D6ED-D0F7-429D-91C7-D030DEB9459B}" dt="2024-09-27T03:16:24.271" v="0" actId="47"/>
        <pc:sldMkLst>
          <pc:docMk/>
          <pc:sldMk cId="1993215515" sldId="2146848517"/>
        </pc:sldMkLst>
      </pc:sldChg>
      <pc:sldChg chg="modSp mod">
        <pc:chgData name="haradamasakazu" userId="0f777f3c-4ff3-4cca-8ca6-65f47ec7075b" providerId="ADAL" clId="{2744D6ED-D0F7-429D-91C7-D030DEB9459B}" dt="2024-09-27T03:51:33.032" v="542" actId="20577"/>
        <pc:sldMkLst>
          <pc:docMk/>
          <pc:sldMk cId="1533017867" sldId="2147479396"/>
        </pc:sldMkLst>
        <pc:spChg chg="mod">
          <ac:chgData name="haradamasakazu" userId="0f777f3c-4ff3-4cca-8ca6-65f47ec7075b" providerId="ADAL" clId="{2744D6ED-D0F7-429D-91C7-D030DEB9459B}" dt="2024-09-27T03:51:33.032" v="542" actId="20577"/>
          <ac:spMkLst>
            <pc:docMk/>
            <pc:sldMk cId="1533017867" sldId="2147479396"/>
            <ac:spMk id="12" creationId="{D33DE551-10C8-2B07-1308-5A06663A651C}"/>
          </ac:spMkLst>
        </pc:spChg>
      </pc:sldChg>
      <pc:sldChg chg="modSp mod">
        <pc:chgData name="haradamasakazu" userId="0f777f3c-4ff3-4cca-8ca6-65f47ec7075b" providerId="ADAL" clId="{2744D6ED-D0F7-429D-91C7-D030DEB9459B}" dt="2024-09-27T03:50:23.987" v="414" actId="20577"/>
        <pc:sldMkLst>
          <pc:docMk/>
          <pc:sldMk cId="2563537223" sldId="2147479778"/>
        </pc:sldMkLst>
        <pc:spChg chg="mod">
          <ac:chgData name="haradamasakazu" userId="0f777f3c-4ff3-4cca-8ca6-65f47ec7075b" providerId="ADAL" clId="{2744D6ED-D0F7-429D-91C7-D030DEB9459B}" dt="2024-09-27T03:21:22.004" v="200" actId="20577"/>
          <ac:spMkLst>
            <pc:docMk/>
            <pc:sldMk cId="2563537223" sldId="2147479778"/>
            <ac:spMk id="2" creationId="{1E019636-C868-16C9-D7C9-17CE3E6E55CB}"/>
          </ac:spMkLst>
        </pc:spChg>
        <pc:spChg chg="mod">
          <ac:chgData name="haradamasakazu" userId="0f777f3c-4ff3-4cca-8ca6-65f47ec7075b" providerId="ADAL" clId="{2744D6ED-D0F7-429D-91C7-D030DEB9459B}" dt="2024-09-27T03:50:23.987" v="414" actId="20577"/>
          <ac:spMkLst>
            <pc:docMk/>
            <pc:sldMk cId="2563537223" sldId="2147479778"/>
            <ac:spMk id="4" creationId="{DBBE345D-5EA6-33AD-6434-BFFD6098D803}"/>
          </ac:spMkLst>
        </pc:spChg>
      </pc:sldChg>
      <pc:sldChg chg="addSp delSp modSp mod">
        <pc:chgData name="haradamasakazu" userId="0f777f3c-4ff3-4cca-8ca6-65f47ec7075b" providerId="ADAL" clId="{2744D6ED-D0F7-429D-91C7-D030DEB9459B}" dt="2024-09-27T03:51:09.688" v="541" actId="20577"/>
        <pc:sldMkLst>
          <pc:docMk/>
          <pc:sldMk cId="3759172428" sldId="2147479784"/>
        </pc:sldMkLst>
        <pc:spChg chg="add mod">
          <ac:chgData name="haradamasakazu" userId="0f777f3c-4ff3-4cca-8ca6-65f47ec7075b" providerId="ADAL" clId="{2744D6ED-D0F7-429D-91C7-D030DEB9459B}" dt="2024-09-27T03:50:48.105" v="428" actId="14100"/>
          <ac:spMkLst>
            <pc:docMk/>
            <pc:sldMk cId="3759172428" sldId="2147479784"/>
            <ac:spMk id="4" creationId="{61140F5A-208F-7F6D-3B94-1A1F9A0170B4}"/>
          </ac:spMkLst>
        </pc:spChg>
        <pc:spChg chg="add mod">
          <ac:chgData name="haradamasakazu" userId="0f777f3c-4ff3-4cca-8ca6-65f47ec7075b" providerId="ADAL" clId="{2744D6ED-D0F7-429D-91C7-D030DEB9459B}" dt="2024-09-27T03:51:09.688" v="541" actId="20577"/>
          <ac:spMkLst>
            <pc:docMk/>
            <pc:sldMk cId="3759172428" sldId="2147479784"/>
            <ac:spMk id="5" creationId="{0E68C185-D1B8-3B2F-B6B5-58C381021015}"/>
          </ac:spMkLst>
        </pc:spChg>
        <pc:spChg chg="mod">
          <ac:chgData name="haradamasakazu" userId="0f777f3c-4ff3-4cca-8ca6-65f47ec7075b" providerId="ADAL" clId="{2744D6ED-D0F7-429D-91C7-D030DEB9459B}" dt="2024-09-27T03:48:54.795" v="257" actId="20577"/>
          <ac:spMkLst>
            <pc:docMk/>
            <pc:sldMk cId="3759172428" sldId="2147479784"/>
            <ac:spMk id="10" creationId="{6FFC129C-59B4-E016-6765-C7826D279BA5}"/>
          </ac:spMkLst>
        </pc:spChg>
        <pc:graphicFrameChg chg="add del mod modGraphic">
          <ac:chgData name="haradamasakazu" userId="0f777f3c-4ff3-4cca-8ca6-65f47ec7075b" providerId="ADAL" clId="{2744D6ED-D0F7-429D-91C7-D030DEB9459B}" dt="2024-09-27T03:28:32.576" v="209" actId="478"/>
          <ac:graphicFrameMkLst>
            <pc:docMk/>
            <pc:sldMk cId="3759172428" sldId="2147479784"/>
            <ac:graphicFrameMk id="2" creationId="{990994B3-D3A9-E069-CEB2-7B815EC70C61}"/>
          </ac:graphicFrameMkLst>
        </pc:graphicFrameChg>
      </pc:sldChg>
      <pc:sldChg chg="delSp modSp mod">
        <pc:chgData name="haradamasakazu" userId="0f777f3c-4ff3-4cca-8ca6-65f47ec7075b" providerId="ADAL" clId="{2744D6ED-D0F7-429D-91C7-D030DEB9459B}" dt="2024-09-27T03:19:47.243" v="94" actId="113"/>
        <pc:sldMkLst>
          <pc:docMk/>
          <pc:sldMk cId="2954520213" sldId="2147479787"/>
        </pc:sldMkLst>
        <pc:spChg chg="mod">
          <ac:chgData name="haradamasakazu" userId="0f777f3c-4ff3-4cca-8ca6-65f47ec7075b" providerId="ADAL" clId="{2744D6ED-D0F7-429D-91C7-D030DEB9459B}" dt="2024-09-27T03:19:21.761" v="78" actId="20577"/>
          <ac:spMkLst>
            <pc:docMk/>
            <pc:sldMk cId="2954520213" sldId="2147479787"/>
            <ac:spMk id="2" creationId="{1E019636-C868-16C9-D7C9-17CE3E6E55CB}"/>
          </ac:spMkLst>
        </pc:spChg>
        <pc:graphicFrameChg chg="mod modGraphic">
          <ac:chgData name="haradamasakazu" userId="0f777f3c-4ff3-4cca-8ca6-65f47ec7075b" providerId="ADAL" clId="{2744D6ED-D0F7-429D-91C7-D030DEB9459B}" dt="2024-09-27T03:19:47.243" v="94" actId="113"/>
          <ac:graphicFrameMkLst>
            <pc:docMk/>
            <pc:sldMk cId="2954520213" sldId="2147479787"/>
            <ac:graphicFrameMk id="5" creationId="{1969C718-4631-460F-BCD4-978D00ED2CFB}"/>
          </ac:graphicFrameMkLst>
        </pc:graphicFrameChg>
        <pc:picChg chg="del mod">
          <ac:chgData name="haradamasakazu" userId="0f777f3c-4ff3-4cca-8ca6-65f47ec7075b" providerId="ADAL" clId="{2744D6ED-D0F7-429D-91C7-D030DEB9459B}" dt="2024-09-27T03:18:01.964" v="23" actId="478"/>
          <ac:picMkLst>
            <pc:docMk/>
            <pc:sldMk cId="2954520213" sldId="2147479787"/>
            <ac:picMk id="7" creationId="{1E160FFD-9A56-6204-8E11-24909CA96746}"/>
          </ac:picMkLst>
        </pc:picChg>
      </pc:sldChg>
      <pc:sldChg chg="delSp modSp add mod">
        <pc:chgData name="haradamasakazu" userId="0f777f3c-4ff3-4cca-8ca6-65f47ec7075b" providerId="ADAL" clId="{2744D6ED-D0F7-429D-91C7-D030DEB9459B}" dt="2024-09-27T03:51:50.673" v="559" actId="478"/>
        <pc:sldMkLst>
          <pc:docMk/>
          <pc:sldMk cId="1134385839" sldId="2147479788"/>
        </pc:sldMkLst>
        <pc:spChg chg="mod">
          <ac:chgData name="haradamasakazu" userId="0f777f3c-4ff3-4cca-8ca6-65f47ec7075b" providerId="ADAL" clId="{2744D6ED-D0F7-429D-91C7-D030DEB9459B}" dt="2024-09-27T03:51:44.117" v="544"/>
          <ac:spMkLst>
            <pc:docMk/>
            <pc:sldMk cId="1134385839" sldId="2147479788"/>
            <ac:spMk id="3" creationId="{E973563A-2D65-CAA5-4EE3-327EA209BA90}"/>
          </ac:spMkLst>
        </pc:spChg>
        <pc:spChg chg="mod">
          <ac:chgData name="haradamasakazu" userId="0f777f3c-4ff3-4cca-8ca6-65f47ec7075b" providerId="ADAL" clId="{2744D6ED-D0F7-429D-91C7-D030DEB9459B}" dt="2024-09-27T03:51:46.944" v="551" actId="20577"/>
          <ac:spMkLst>
            <pc:docMk/>
            <pc:sldMk cId="1134385839" sldId="2147479788"/>
            <ac:spMk id="4" creationId="{61140F5A-208F-7F6D-3B94-1A1F9A0170B4}"/>
          </ac:spMkLst>
        </pc:spChg>
        <pc:spChg chg="del">
          <ac:chgData name="haradamasakazu" userId="0f777f3c-4ff3-4cca-8ca6-65f47ec7075b" providerId="ADAL" clId="{2744D6ED-D0F7-429D-91C7-D030DEB9459B}" dt="2024-09-27T03:51:50.673" v="559" actId="478"/>
          <ac:spMkLst>
            <pc:docMk/>
            <pc:sldMk cId="1134385839" sldId="2147479788"/>
            <ac:spMk id="5" creationId="{0E68C185-D1B8-3B2F-B6B5-58C381021015}"/>
          </ac:spMkLst>
        </pc:spChg>
        <pc:spChg chg="mod">
          <ac:chgData name="haradamasakazu" userId="0f777f3c-4ff3-4cca-8ca6-65f47ec7075b" providerId="ADAL" clId="{2744D6ED-D0F7-429D-91C7-D030DEB9459B}" dt="2024-09-27T03:51:49.243" v="558" actId="20577"/>
          <ac:spMkLst>
            <pc:docMk/>
            <pc:sldMk cId="1134385839" sldId="2147479788"/>
            <ac:spMk id="10" creationId="{6FFC129C-59B4-E016-6765-C7826D279BA5}"/>
          </ac:spMkLst>
        </pc:spChg>
      </pc:sldChg>
      <pc:sldMasterChg chg="delSldLayout">
        <pc:chgData name="haradamasakazu" userId="0f777f3c-4ff3-4cca-8ca6-65f47ec7075b" providerId="ADAL" clId="{2744D6ED-D0F7-429D-91C7-D030DEB9459B}" dt="2024-09-27T03:16:24.271" v="0" actId="47"/>
        <pc:sldMasterMkLst>
          <pc:docMk/>
          <pc:sldMasterMk cId="2831305518" sldId="2147483953"/>
        </pc:sldMasterMkLst>
        <pc:sldLayoutChg chg="del">
          <pc:chgData name="haradamasakazu" userId="0f777f3c-4ff3-4cca-8ca6-65f47ec7075b" providerId="ADAL" clId="{2744D6ED-D0F7-429D-91C7-D030DEB9459B}" dt="2024-09-27T03:16:24.271" v="0" actId="47"/>
          <pc:sldLayoutMkLst>
            <pc:docMk/>
            <pc:sldMasterMk cId="2831305518" sldId="2147483953"/>
            <pc:sldLayoutMk cId="1431025327" sldId="2147483961"/>
          </pc:sldLayoutMkLst>
        </pc:sldLayoutChg>
      </pc:sldMasterChg>
    </pc:docChg>
  </pc:docChgLst>
  <pc:docChgLst>
    <pc:chgData name="haradamasakazu" userId="0f777f3c-4ff3-4cca-8ca6-65f47ec7075b" providerId="ADAL" clId="{148ABD48-6072-43CA-8940-07C5FD8ED378}"/>
    <pc:docChg chg="undo custSel addSld delSld modSld sldOrd">
      <pc:chgData name="haradamasakazu" userId="0f777f3c-4ff3-4cca-8ca6-65f47ec7075b" providerId="ADAL" clId="{148ABD48-6072-43CA-8940-07C5FD8ED378}" dt="2024-09-29T03:36:27.719" v="5834" actId="47"/>
      <pc:docMkLst>
        <pc:docMk/>
      </pc:docMkLst>
      <pc:sldChg chg="modSp mod">
        <pc:chgData name="haradamasakazu" userId="0f777f3c-4ff3-4cca-8ca6-65f47ec7075b" providerId="ADAL" clId="{148ABD48-6072-43CA-8940-07C5FD8ED378}" dt="2024-09-29T03:18:47.646" v="4684" actId="20577"/>
        <pc:sldMkLst>
          <pc:docMk/>
          <pc:sldMk cId="1426385100" sldId="256"/>
        </pc:sldMkLst>
        <pc:spChg chg="mod">
          <ac:chgData name="haradamasakazu" userId="0f777f3c-4ff3-4cca-8ca6-65f47ec7075b" providerId="ADAL" clId="{148ABD48-6072-43CA-8940-07C5FD8ED378}" dt="2024-09-29T03:18:40.758" v="4682" actId="20577"/>
          <ac:spMkLst>
            <pc:docMk/>
            <pc:sldMk cId="1426385100" sldId="256"/>
            <ac:spMk id="2" creationId="{85E30190-FDB6-6666-024C-ABA8A7B3389F}"/>
          </ac:spMkLst>
        </pc:spChg>
        <pc:spChg chg="mod">
          <ac:chgData name="haradamasakazu" userId="0f777f3c-4ff3-4cca-8ca6-65f47ec7075b" providerId="ADAL" clId="{148ABD48-6072-43CA-8940-07C5FD8ED378}" dt="2024-09-29T03:18:47.646" v="4684" actId="20577"/>
          <ac:spMkLst>
            <pc:docMk/>
            <pc:sldMk cId="1426385100" sldId="256"/>
            <ac:spMk id="4" creationId="{CA1866A0-61AB-0FF0-7A32-C17F6E96792E}"/>
          </ac:spMkLst>
        </pc:spChg>
      </pc:sldChg>
      <pc:sldChg chg="del">
        <pc:chgData name="haradamasakazu" userId="0f777f3c-4ff3-4cca-8ca6-65f47ec7075b" providerId="ADAL" clId="{148ABD48-6072-43CA-8940-07C5FD8ED378}" dt="2024-09-29T01:52:37.958" v="83" actId="47"/>
        <pc:sldMkLst>
          <pc:docMk/>
          <pc:sldMk cId="4077268417" sldId="2147479775"/>
        </pc:sldMkLst>
      </pc:sldChg>
      <pc:sldChg chg="addSp delSp modSp mod">
        <pc:chgData name="haradamasakazu" userId="0f777f3c-4ff3-4cca-8ca6-65f47ec7075b" providerId="ADAL" clId="{148ABD48-6072-43CA-8940-07C5FD8ED378}" dt="2024-09-29T03:17:05.189" v="4644" actId="20577"/>
        <pc:sldMkLst>
          <pc:docMk/>
          <pc:sldMk cId="2563537223" sldId="2147479778"/>
        </pc:sldMkLst>
        <pc:spChg chg="mod">
          <ac:chgData name="haradamasakazu" userId="0f777f3c-4ff3-4cca-8ca6-65f47ec7075b" providerId="ADAL" clId="{148ABD48-6072-43CA-8940-07C5FD8ED378}" dt="2024-09-29T03:02:31.194" v="4441"/>
          <ac:spMkLst>
            <pc:docMk/>
            <pc:sldMk cId="2563537223" sldId="2147479778"/>
            <ac:spMk id="2" creationId="{1E019636-C868-16C9-D7C9-17CE3E6E55CB}"/>
          </ac:spMkLst>
        </pc:spChg>
        <pc:spChg chg="mod">
          <ac:chgData name="haradamasakazu" userId="0f777f3c-4ff3-4cca-8ca6-65f47ec7075b" providerId="ADAL" clId="{148ABD48-6072-43CA-8940-07C5FD8ED378}" dt="2024-09-29T03:02:43.721" v="4444"/>
          <ac:spMkLst>
            <pc:docMk/>
            <pc:sldMk cId="2563537223" sldId="2147479778"/>
            <ac:spMk id="3" creationId="{F82563DB-29D7-A82F-21E9-C5DEE362E38E}"/>
          </ac:spMkLst>
        </pc:spChg>
        <pc:spChg chg="del">
          <ac:chgData name="haradamasakazu" userId="0f777f3c-4ff3-4cca-8ca6-65f47ec7075b" providerId="ADAL" clId="{148ABD48-6072-43CA-8940-07C5FD8ED378}" dt="2024-09-29T01:52:41.205" v="84" actId="478"/>
          <ac:spMkLst>
            <pc:docMk/>
            <pc:sldMk cId="2563537223" sldId="2147479778"/>
            <ac:spMk id="4" creationId="{DBBE345D-5EA6-33AD-6434-BFFD6098D803}"/>
          </ac:spMkLst>
        </pc:spChg>
        <pc:spChg chg="mod">
          <ac:chgData name="haradamasakazu" userId="0f777f3c-4ff3-4cca-8ca6-65f47ec7075b" providerId="ADAL" clId="{148ABD48-6072-43CA-8940-07C5FD8ED378}" dt="2024-09-29T02:40:56.382" v="3231" actId="2711"/>
          <ac:spMkLst>
            <pc:docMk/>
            <pc:sldMk cId="2563537223" sldId="2147479778"/>
            <ac:spMk id="5" creationId="{99CD1082-0DCA-7F32-FC83-15ED673BF778}"/>
          </ac:spMkLst>
        </pc:spChg>
        <pc:spChg chg="add mod">
          <ac:chgData name="haradamasakazu" userId="0f777f3c-4ff3-4cca-8ca6-65f47ec7075b" providerId="ADAL" clId="{148ABD48-6072-43CA-8940-07C5FD8ED378}" dt="2024-09-29T03:02:15.310" v="4436" actId="20577"/>
          <ac:spMkLst>
            <pc:docMk/>
            <pc:sldMk cId="2563537223" sldId="2147479778"/>
            <ac:spMk id="10" creationId="{84039405-EA6D-CFDD-A18D-FB87F9E62A9F}"/>
          </ac:spMkLst>
        </pc:spChg>
        <pc:spChg chg="add del mod">
          <ac:chgData name="haradamasakazu" userId="0f777f3c-4ff3-4cca-8ca6-65f47ec7075b" providerId="ADAL" clId="{148ABD48-6072-43CA-8940-07C5FD8ED378}" dt="2024-09-29T03:00:58.593" v="4248" actId="478"/>
          <ac:spMkLst>
            <pc:docMk/>
            <pc:sldMk cId="2563537223" sldId="2147479778"/>
            <ac:spMk id="11" creationId="{039DA1F5-DF88-B276-CC92-158D6B94164E}"/>
          </ac:spMkLst>
        </pc:spChg>
        <pc:spChg chg="add mod">
          <ac:chgData name="haradamasakazu" userId="0f777f3c-4ff3-4cca-8ca6-65f47ec7075b" providerId="ADAL" clId="{148ABD48-6072-43CA-8940-07C5FD8ED378}" dt="2024-09-29T03:17:05.189" v="4644" actId="20577"/>
          <ac:spMkLst>
            <pc:docMk/>
            <pc:sldMk cId="2563537223" sldId="2147479778"/>
            <ac:spMk id="16" creationId="{52EEF0D7-5C1F-41C8-840D-D74B6B3F43AA}"/>
          </ac:spMkLst>
        </pc:spChg>
        <pc:spChg chg="add mod">
          <ac:chgData name="haradamasakazu" userId="0f777f3c-4ff3-4cca-8ca6-65f47ec7075b" providerId="ADAL" clId="{148ABD48-6072-43CA-8940-07C5FD8ED378}" dt="2024-09-29T03:10:25.929" v="4488" actId="1076"/>
          <ac:spMkLst>
            <pc:docMk/>
            <pc:sldMk cId="2563537223" sldId="2147479778"/>
            <ac:spMk id="18" creationId="{C6114C1B-184E-A60F-75F3-3F27AAE4DDAE}"/>
          </ac:spMkLst>
        </pc:spChg>
        <pc:spChg chg="add mod">
          <ac:chgData name="haradamasakazu" userId="0f777f3c-4ff3-4cca-8ca6-65f47ec7075b" providerId="ADAL" clId="{148ABD48-6072-43CA-8940-07C5FD8ED378}" dt="2024-09-29T03:15:56.902" v="4492" actId="1582"/>
          <ac:spMkLst>
            <pc:docMk/>
            <pc:sldMk cId="2563537223" sldId="2147479778"/>
            <ac:spMk id="19" creationId="{0DABD1BF-E805-EE22-C6F9-5187D666038A}"/>
          </ac:spMkLst>
        </pc:spChg>
        <pc:spChg chg="add mod">
          <ac:chgData name="haradamasakazu" userId="0f777f3c-4ff3-4cca-8ca6-65f47ec7075b" providerId="ADAL" clId="{148ABD48-6072-43CA-8940-07C5FD8ED378}" dt="2024-09-29T03:16:51.764" v="4631" actId="1076"/>
          <ac:spMkLst>
            <pc:docMk/>
            <pc:sldMk cId="2563537223" sldId="2147479778"/>
            <ac:spMk id="20" creationId="{A8649BF1-783F-7ECA-CBD1-53BFF84A0060}"/>
          </ac:spMkLst>
        </pc:spChg>
        <pc:picChg chg="add del mod">
          <ac:chgData name="haradamasakazu" userId="0f777f3c-4ff3-4cca-8ca6-65f47ec7075b" providerId="ADAL" clId="{148ABD48-6072-43CA-8940-07C5FD8ED378}" dt="2024-09-29T03:00:52.295" v="4239" actId="478"/>
          <ac:picMkLst>
            <pc:docMk/>
            <pc:sldMk cId="2563537223" sldId="2147479778"/>
            <ac:picMk id="7" creationId="{126E3221-CA63-B224-8500-5321C3743F3A}"/>
          </ac:picMkLst>
        </pc:picChg>
        <pc:picChg chg="add del mod">
          <ac:chgData name="haradamasakazu" userId="0f777f3c-4ff3-4cca-8ca6-65f47ec7075b" providerId="ADAL" clId="{148ABD48-6072-43CA-8940-07C5FD8ED378}" dt="2024-09-29T03:00:58.593" v="4248" actId="478"/>
          <ac:picMkLst>
            <pc:docMk/>
            <pc:sldMk cId="2563537223" sldId="2147479778"/>
            <ac:picMk id="9" creationId="{F69C7B39-9728-D48A-5C51-2209C86ED764}"/>
          </ac:picMkLst>
        </pc:picChg>
        <pc:picChg chg="add mod">
          <ac:chgData name="haradamasakazu" userId="0f777f3c-4ff3-4cca-8ca6-65f47ec7075b" providerId="ADAL" clId="{148ABD48-6072-43CA-8940-07C5FD8ED378}" dt="2024-09-29T03:00:56.614" v="4247" actId="208"/>
          <ac:picMkLst>
            <pc:docMk/>
            <pc:sldMk cId="2563537223" sldId="2147479778"/>
            <ac:picMk id="13" creationId="{DA19A4B1-5977-674A-D221-81E505C1415A}"/>
          </ac:picMkLst>
        </pc:picChg>
        <pc:picChg chg="add mod">
          <ac:chgData name="haradamasakazu" userId="0f777f3c-4ff3-4cca-8ca6-65f47ec7075b" providerId="ADAL" clId="{148ABD48-6072-43CA-8940-07C5FD8ED378}" dt="2024-09-29T03:10:12.324" v="4479" actId="1076"/>
          <ac:picMkLst>
            <pc:docMk/>
            <pc:sldMk cId="2563537223" sldId="2147479778"/>
            <ac:picMk id="15" creationId="{FD60FB4E-2D37-F48F-EE93-E7AAF9D18AFE}"/>
          </ac:picMkLst>
        </pc:picChg>
        <pc:cxnChg chg="add mod">
          <ac:chgData name="haradamasakazu" userId="0f777f3c-4ff3-4cca-8ca6-65f47ec7075b" providerId="ADAL" clId="{148ABD48-6072-43CA-8940-07C5FD8ED378}" dt="2024-09-29T03:17:00.457" v="4633" actId="208"/>
          <ac:cxnSpMkLst>
            <pc:docMk/>
            <pc:sldMk cId="2563537223" sldId="2147479778"/>
            <ac:cxnSpMk id="22" creationId="{A23921DD-F0D4-A67B-AB45-EB57143208E0}"/>
          </ac:cxnSpMkLst>
        </pc:cxnChg>
      </pc:sldChg>
      <pc:sldChg chg="addSp delSp modSp add del mod">
        <pc:chgData name="haradamasakazu" userId="0f777f3c-4ff3-4cca-8ca6-65f47ec7075b" providerId="ADAL" clId="{148ABD48-6072-43CA-8940-07C5FD8ED378}" dt="2024-09-29T03:36:27.719" v="5834" actId="47"/>
        <pc:sldMkLst>
          <pc:docMk/>
          <pc:sldMk cId="4101754707" sldId="2147479779"/>
        </pc:sldMkLst>
        <pc:spChg chg="mod">
          <ac:chgData name="haradamasakazu" userId="0f777f3c-4ff3-4cca-8ca6-65f47ec7075b" providerId="ADAL" clId="{148ABD48-6072-43CA-8940-07C5FD8ED378}" dt="2024-09-29T02:10:11.296" v="1031" actId="20577"/>
          <ac:spMkLst>
            <pc:docMk/>
            <pc:sldMk cId="4101754707" sldId="2147479779"/>
            <ac:spMk id="10" creationId="{84039405-EA6D-CFDD-A18D-FB87F9E62A9F}"/>
          </ac:spMkLst>
        </pc:spChg>
        <pc:spChg chg="del">
          <ac:chgData name="haradamasakazu" userId="0f777f3c-4ff3-4cca-8ca6-65f47ec7075b" providerId="ADAL" clId="{148ABD48-6072-43CA-8940-07C5FD8ED378}" dt="2024-09-29T03:19:51.391" v="4685" actId="478"/>
          <ac:spMkLst>
            <pc:docMk/>
            <pc:sldMk cId="4101754707" sldId="2147479779"/>
            <ac:spMk id="11" creationId="{039DA1F5-DF88-B276-CC92-158D6B94164E}"/>
          </ac:spMkLst>
        </pc:spChg>
        <pc:picChg chg="add del mod">
          <ac:chgData name="haradamasakazu" userId="0f777f3c-4ff3-4cca-8ca6-65f47ec7075b" providerId="ADAL" clId="{148ABD48-6072-43CA-8940-07C5FD8ED378}" dt="2024-09-29T03:19:51.391" v="4685" actId="478"/>
          <ac:picMkLst>
            <pc:docMk/>
            <pc:sldMk cId="4101754707" sldId="2147479779"/>
            <ac:picMk id="6" creationId="{669371FE-6B10-0DC4-1AC0-9F8FA089D96E}"/>
          </ac:picMkLst>
        </pc:picChg>
        <pc:picChg chg="del">
          <ac:chgData name="haradamasakazu" userId="0f777f3c-4ff3-4cca-8ca6-65f47ec7075b" providerId="ADAL" clId="{148ABD48-6072-43CA-8940-07C5FD8ED378}" dt="2024-09-29T02:09:12.500" v="1014" actId="478"/>
          <ac:picMkLst>
            <pc:docMk/>
            <pc:sldMk cId="4101754707" sldId="2147479779"/>
            <ac:picMk id="7" creationId="{126E3221-CA63-B224-8500-5321C3743F3A}"/>
          </ac:picMkLst>
        </pc:picChg>
        <pc:picChg chg="del">
          <ac:chgData name="haradamasakazu" userId="0f777f3c-4ff3-4cca-8ca6-65f47ec7075b" providerId="ADAL" clId="{148ABD48-6072-43CA-8940-07C5FD8ED378}" dt="2024-09-29T03:19:51.391" v="4685" actId="478"/>
          <ac:picMkLst>
            <pc:docMk/>
            <pc:sldMk cId="4101754707" sldId="2147479779"/>
            <ac:picMk id="9" creationId="{F69C7B39-9728-D48A-5C51-2209C86ED764}"/>
          </ac:picMkLst>
        </pc:picChg>
      </pc:sldChg>
      <pc:sldChg chg="addSp delSp modSp add mod">
        <pc:chgData name="haradamasakazu" userId="0f777f3c-4ff3-4cca-8ca6-65f47ec7075b" providerId="ADAL" clId="{148ABD48-6072-43CA-8940-07C5FD8ED378}" dt="2024-09-29T03:27:59.435" v="5323" actId="20577"/>
        <pc:sldMkLst>
          <pc:docMk/>
          <pc:sldMk cId="1692894450" sldId="2147479780"/>
        </pc:sldMkLst>
        <pc:spChg chg="mod">
          <ac:chgData name="haradamasakazu" userId="0f777f3c-4ff3-4cca-8ca6-65f47ec7075b" providerId="ADAL" clId="{148ABD48-6072-43CA-8940-07C5FD8ED378}" dt="2024-09-29T02:33:58.134" v="2901" actId="20577"/>
          <ac:spMkLst>
            <pc:docMk/>
            <pc:sldMk cId="1692894450" sldId="2147479780"/>
            <ac:spMk id="2" creationId="{1E019636-C868-16C9-D7C9-17CE3E6E55CB}"/>
          </ac:spMkLst>
        </pc:spChg>
        <pc:spChg chg="mod">
          <ac:chgData name="haradamasakazu" userId="0f777f3c-4ff3-4cca-8ca6-65f47ec7075b" providerId="ADAL" clId="{148ABD48-6072-43CA-8940-07C5FD8ED378}" dt="2024-09-29T02:34:06.849" v="2904"/>
          <ac:spMkLst>
            <pc:docMk/>
            <pc:sldMk cId="1692894450" sldId="2147479780"/>
            <ac:spMk id="3" creationId="{F82563DB-29D7-A82F-21E9-C5DEE362E38E}"/>
          </ac:spMkLst>
        </pc:spChg>
        <pc:spChg chg="mod">
          <ac:chgData name="haradamasakazu" userId="0f777f3c-4ff3-4cca-8ca6-65f47ec7075b" providerId="ADAL" clId="{148ABD48-6072-43CA-8940-07C5FD8ED378}" dt="2024-09-29T02:32:43.080" v="2756" actId="2711"/>
          <ac:spMkLst>
            <pc:docMk/>
            <pc:sldMk cId="1692894450" sldId="2147479780"/>
            <ac:spMk id="5" creationId="{99CD1082-0DCA-7F32-FC83-15ED673BF778}"/>
          </ac:spMkLst>
        </pc:spChg>
        <pc:spChg chg="mod">
          <ac:chgData name="haradamasakazu" userId="0f777f3c-4ff3-4cca-8ca6-65f47ec7075b" providerId="ADAL" clId="{148ABD48-6072-43CA-8940-07C5FD8ED378}" dt="2024-09-29T03:27:59.435" v="5323" actId="20577"/>
          <ac:spMkLst>
            <pc:docMk/>
            <pc:sldMk cId="1692894450" sldId="2147479780"/>
            <ac:spMk id="10" creationId="{84039405-EA6D-CFDD-A18D-FB87F9E62A9F}"/>
          </ac:spMkLst>
        </pc:spChg>
        <pc:spChg chg="del">
          <ac:chgData name="haradamasakazu" userId="0f777f3c-4ff3-4cca-8ca6-65f47ec7075b" providerId="ADAL" clId="{148ABD48-6072-43CA-8940-07C5FD8ED378}" dt="2024-09-29T02:13:46.307" v="1084" actId="478"/>
          <ac:spMkLst>
            <pc:docMk/>
            <pc:sldMk cId="1692894450" sldId="2147479780"/>
            <ac:spMk id="11" creationId="{039DA1F5-DF88-B276-CC92-158D6B94164E}"/>
          </ac:spMkLst>
        </pc:spChg>
        <pc:spChg chg="add mod">
          <ac:chgData name="haradamasakazu" userId="0f777f3c-4ff3-4cca-8ca6-65f47ec7075b" providerId="ADAL" clId="{148ABD48-6072-43CA-8940-07C5FD8ED378}" dt="2024-09-29T02:32:43.080" v="2756" actId="2711"/>
          <ac:spMkLst>
            <pc:docMk/>
            <pc:sldMk cId="1692894450" sldId="2147479780"/>
            <ac:spMk id="12" creationId="{820E938A-2530-3A33-703C-6C46EB1FB9B8}"/>
          </ac:spMkLst>
        </pc:spChg>
        <pc:spChg chg="add mod">
          <ac:chgData name="haradamasakazu" userId="0f777f3c-4ff3-4cca-8ca6-65f47ec7075b" providerId="ADAL" clId="{148ABD48-6072-43CA-8940-07C5FD8ED378}" dt="2024-09-29T02:32:43.080" v="2756" actId="2711"/>
          <ac:spMkLst>
            <pc:docMk/>
            <pc:sldMk cId="1692894450" sldId="2147479780"/>
            <ac:spMk id="13" creationId="{E5562CBB-7B98-DAE3-0702-C30F4CEDD860}"/>
          </ac:spMkLst>
        </pc:spChg>
        <pc:spChg chg="add mod">
          <ac:chgData name="haradamasakazu" userId="0f777f3c-4ff3-4cca-8ca6-65f47ec7075b" providerId="ADAL" clId="{148ABD48-6072-43CA-8940-07C5FD8ED378}" dt="2024-09-29T02:35:08.448" v="3000" actId="207"/>
          <ac:spMkLst>
            <pc:docMk/>
            <pc:sldMk cId="1692894450" sldId="2147479780"/>
            <ac:spMk id="14" creationId="{9EC5E3B4-1197-90C1-C044-85A1A18BA54E}"/>
          </ac:spMkLst>
        </pc:spChg>
        <pc:graphicFrameChg chg="add mod modGraphic">
          <ac:chgData name="haradamasakazu" userId="0f777f3c-4ff3-4cca-8ca6-65f47ec7075b" providerId="ADAL" clId="{148ABD48-6072-43CA-8940-07C5FD8ED378}" dt="2024-09-29T03:25:42.751" v="5089" actId="20577"/>
          <ac:graphicFrameMkLst>
            <pc:docMk/>
            <pc:sldMk cId="1692894450" sldId="2147479780"/>
            <ac:graphicFrameMk id="8" creationId="{F1C7E701-28E4-0134-DD88-B83FAE05D3F9}"/>
          </ac:graphicFrameMkLst>
        </pc:graphicFrameChg>
        <pc:picChg chg="add mod">
          <ac:chgData name="haradamasakazu" userId="0f777f3c-4ff3-4cca-8ca6-65f47ec7075b" providerId="ADAL" clId="{148ABD48-6072-43CA-8940-07C5FD8ED378}" dt="2024-09-29T02:32:54.261" v="2760" actId="1076"/>
          <ac:picMkLst>
            <pc:docMk/>
            <pc:sldMk cId="1692894450" sldId="2147479780"/>
            <ac:picMk id="6" creationId="{8476F600-25FF-DD43-D543-E3A98F5AE1D4}"/>
          </ac:picMkLst>
        </pc:picChg>
        <pc:picChg chg="del">
          <ac:chgData name="haradamasakazu" userId="0f777f3c-4ff3-4cca-8ca6-65f47ec7075b" providerId="ADAL" clId="{148ABD48-6072-43CA-8940-07C5FD8ED378}" dt="2024-09-29T02:13:27.293" v="1034" actId="478"/>
          <ac:picMkLst>
            <pc:docMk/>
            <pc:sldMk cId="1692894450" sldId="2147479780"/>
            <ac:picMk id="7" creationId="{126E3221-CA63-B224-8500-5321C3743F3A}"/>
          </ac:picMkLst>
        </pc:picChg>
        <pc:picChg chg="del">
          <ac:chgData name="haradamasakazu" userId="0f777f3c-4ff3-4cca-8ca6-65f47ec7075b" providerId="ADAL" clId="{148ABD48-6072-43CA-8940-07C5FD8ED378}" dt="2024-09-29T02:13:05.055" v="1033" actId="478"/>
          <ac:picMkLst>
            <pc:docMk/>
            <pc:sldMk cId="1692894450" sldId="2147479780"/>
            <ac:picMk id="9" creationId="{F69C7B39-9728-D48A-5C51-2209C86ED764}"/>
          </ac:picMkLst>
        </pc:picChg>
      </pc:sldChg>
      <pc:sldChg chg="addSp delSp modSp add mod ord">
        <pc:chgData name="haradamasakazu" userId="0f777f3c-4ff3-4cca-8ca6-65f47ec7075b" providerId="ADAL" clId="{148ABD48-6072-43CA-8940-07C5FD8ED378}" dt="2024-09-29T02:52:54.424" v="4237" actId="1076"/>
        <pc:sldMkLst>
          <pc:docMk/>
          <pc:sldMk cId="885020922" sldId="2147479781"/>
        </pc:sldMkLst>
        <pc:spChg chg="mod">
          <ac:chgData name="haradamasakazu" userId="0f777f3c-4ff3-4cca-8ca6-65f47ec7075b" providerId="ADAL" clId="{148ABD48-6072-43CA-8940-07C5FD8ED378}" dt="2024-09-29T02:45:02.055" v="3471"/>
          <ac:spMkLst>
            <pc:docMk/>
            <pc:sldMk cId="885020922" sldId="2147479781"/>
            <ac:spMk id="2" creationId="{1E019636-C868-16C9-D7C9-17CE3E6E55CB}"/>
          </ac:spMkLst>
        </pc:spChg>
        <pc:spChg chg="add mod">
          <ac:chgData name="haradamasakazu" userId="0f777f3c-4ff3-4cca-8ca6-65f47ec7075b" providerId="ADAL" clId="{148ABD48-6072-43CA-8940-07C5FD8ED378}" dt="2024-09-29T02:46:25.569" v="3638"/>
          <ac:spMkLst>
            <pc:docMk/>
            <pc:sldMk cId="885020922" sldId="2147479781"/>
            <ac:spMk id="9" creationId="{7D51D323-5352-5624-D454-227C0EEC63ED}"/>
          </ac:spMkLst>
        </pc:spChg>
        <pc:spChg chg="mod">
          <ac:chgData name="haradamasakazu" userId="0f777f3c-4ff3-4cca-8ca6-65f47ec7075b" providerId="ADAL" clId="{148ABD48-6072-43CA-8940-07C5FD8ED378}" dt="2024-09-29T02:52:39.754" v="4186" actId="20577"/>
          <ac:spMkLst>
            <pc:docMk/>
            <pc:sldMk cId="885020922" sldId="2147479781"/>
            <ac:spMk id="10" creationId="{84039405-EA6D-CFDD-A18D-FB87F9E62A9F}"/>
          </ac:spMkLst>
        </pc:spChg>
        <pc:spChg chg="del">
          <ac:chgData name="haradamasakazu" userId="0f777f3c-4ff3-4cca-8ca6-65f47ec7075b" providerId="ADAL" clId="{148ABD48-6072-43CA-8940-07C5FD8ED378}" dt="2024-09-29T02:45:06.603" v="3480" actId="478"/>
          <ac:spMkLst>
            <pc:docMk/>
            <pc:sldMk cId="885020922" sldId="2147479781"/>
            <ac:spMk id="12" creationId="{820E938A-2530-3A33-703C-6C46EB1FB9B8}"/>
          </ac:spMkLst>
        </pc:spChg>
        <pc:spChg chg="del">
          <ac:chgData name="haradamasakazu" userId="0f777f3c-4ff3-4cca-8ca6-65f47ec7075b" providerId="ADAL" clId="{148ABD48-6072-43CA-8940-07C5FD8ED378}" dt="2024-09-29T02:45:06.603" v="3480" actId="478"/>
          <ac:spMkLst>
            <pc:docMk/>
            <pc:sldMk cId="885020922" sldId="2147479781"/>
            <ac:spMk id="13" creationId="{E5562CBB-7B98-DAE3-0702-C30F4CEDD860}"/>
          </ac:spMkLst>
        </pc:spChg>
        <pc:spChg chg="del">
          <ac:chgData name="haradamasakazu" userId="0f777f3c-4ff3-4cca-8ca6-65f47ec7075b" providerId="ADAL" clId="{148ABD48-6072-43CA-8940-07C5FD8ED378}" dt="2024-09-29T02:45:06.603" v="3480" actId="478"/>
          <ac:spMkLst>
            <pc:docMk/>
            <pc:sldMk cId="885020922" sldId="2147479781"/>
            <ac:spMk id="14" creationId="{9EC5E3B4-1197-90C1-C044-85A1A18BA54E}"/>
          </ac:spMkLst>
        </pc:spChg>
        <pc:spChg chg="add mod">
          <ac:chgData name="haradamasakazu" userId="0f777f3c-4ff3-4cca-8ca6-65f47ec7075b" providerId="ADAL" clId="{148ABD48-6072-43CA-8940-07C5FD8ED378}" dt="2024-09-29T02:52:54.424" v="4237" actId="1076"/>
          <ac:spMkLst>
            <pc:docMk/>
            <pc:sldMk cId="885020922" sldId="2147479781"/>
            <ac:spMk id="16" creationId="{894309E0-459F-C1D8-0813-D1C88409D1C9}"/>
          </ac:spMkLst>
        </pc:spChg>
        <pc:graphicFrameChg chg="del">
          <ac:chgData name="haradamasakazu" userId="0f777f3c-4ff3-4cca-8ca6-65f47ec7075b" providerId="ADAL" clId="{148ABD48-6072-43CA-8940-07C5FD8ED378}" dt="2024-09-29T02:45:06.603" v="3480" actId="478"/>
          <ac:graphicFrameMkLst>
            <pc:docMk/>
            <pc:sldMk cId="885020922" sldId="2147479781"/>
            <ac:graphicFrameMk id="8" creationId="{F1C7E701-28E4-0134-DD88-B83FAE05D3F9}"/>
          </ac:graphicFrameMkLst>
        </pc:graphicFrameChg>
        <pc:picChg chg="del">
          <ac:chgData name="haradamasakazu" userId="0f777f3c-4ff3-4cca-8ca6-65f47ec7075b" providerId="ADAL" clId="{148ABD48-6072-43CA-8940-07C5FD8ED378}" dt="2024-09-29T02:44:49.706" v="3466" actId="478"/>
          <ac:picMkLst>
            <pc:docMk/>
            <pc:sldMk cId="885020922" sldId="2147479781"/>
            <ac:picMk id="6" creationId="{8476F600-25FF-DD43-D543-E3A98F5AE1D4}"/>
          </ac:picMkLst>
        </pc:picChg>
        <pc:picChg chg="add mod">
          <ac:chgData name="haradamasakazu" userId="0f777f3c-4ff3-4cca-8ca6-65f47ec7075b" providerId="ADAL" clId="{148ABD48-6072-43CA-8940-07C5FD8ED378}" dt="2024-09-29T02:45:23.812" v="3486" actId="1076"/>
          <ac:picMkLst>
            <pc:docMk/>
            <pc:sldMk cId="885020922" sldId="2147479781"/>
            <ac:picMk id="7" creationId="{B526AD50-5F5B-319C-AE1A-F550CFB3F4C4}"/>
          </ac:picMkLst>
        </pc:picChg>
        <pc:picChg chg="add mod">
          <ac:chgData name="haradamasakazu" userId="0f777f3c-4ff3-4cca-8ca6-65f47ec7075b" providerId="ADAL" clId="{148ABD48-6072-43CA-8940-07C5FD8ED378}" dt="2024-09-29T02:52:23.623" v="4122" actId="208"/>
          <ac:picMkLst>
            <pc:docMk/>
            <pc:sldMk cId="885020922" sldId="2147479781"/>
            <ac:picMk id="15" creationId="{D6CC869F-DBF6-56D8-F8B5-7C63532EEC45}"/>
          </ac:picMkLst>
        </pc:picChg>
      </pc:sldChg>
      <pc:sldChg chg="addSp delSp modSp add mod">
        <pc:chgData name="haradamasakazu" userId="0f777f3c-4ff3-4cca-8ca6-65f47ec7075b" providerId="ADAL" clId="{148ABD48-6072-43CA-8940-07C5FD8ED378}" dt="2024-09-29T02:51:57.787" v="4112" actId="20577"/>
        <pc:sldMkLst>
          <pc:docMk/>
          <pc:sldMk cId="106829173" sldId="2147479782"/>
        </pc:sldMkLst>
        <pc:spChg chg="mod">
          <ac:chgData name="haradamasakazu" userId="0f777f3c-4ff3-4cca-8ca6-65f47ec7075b" providerId="ADAL" clId="{148ABD48-6072-43CA-8940-07C5FD8ED378}" dt="2024-09-29T02:46:44.857" v="3666" actId="20577"/>
          <ac:spMkLst>
            <pc:docMk/>
            <pc:sldMk cId="106829173" sldId="2147479782"/>
            <ac:spMk id="3" creationId="{F82563DB-29D7-A82F-21E9-C5DEE362E38E}"/>
          </ac:spMkLst>
        </pc:spChg>
        <pc:spChg chg="add mod">
          <ac:chgData name="haradamasakazu" userId="0f777f3c-4ff3-4cca-8ca6-65f47ec7075b" providerId="ADAL" clId="{148ABD48-6072-43CA-8940-07C5FD8ED378}" dt="2024-09-29T02:47:29.174" v="3744" actId="1036"/>
          <ac:spMkLst>
            <pc:docMk/>
            <pc:sldMk cId="106829173" sldId="2147479782"/>
            <ac:spMk id="4" creationId="{EA618118-CCC8-0B6D-941D-CEFE5B730FC1}"/>
          </ac:spMkLst>
        </pc:spChg>
        <pc:spChg chg="add mod">
          <ac:chgData name="haradamasakazu" userId="0f777f3c-4ff3-4cca-8ca6-65f47ec7075b" providerId="ADAL" clId="{148ABD48-6072-43CA-8940-07C5FD8ED378}" dt="2024-09-29T02:47:29.174" v="3744" actId="1036"/>
          <ac:spMkLst>
            <pc:docMk/>
            <pc:sldMk cId="106829173" sldId="2147479782"/>
            <ac:spMk id="6" creationId="{2BE1BE70-2220-A60E-8A31-E435842E2791}"/>
          </ac:spMkLst>
        </pc:spChg>
        <pc:spChg chg="add mod">
          <ac:chgData name="haradamasakazu" userId="0f777f3c-4ff3-4cca-8ca6-65f47ec7075b" providerId="ADAL" clId="{148ABD48-6072-43CA-8940-07C5FD8ED378}" dt="2024-09-29T02:47:29.174" v="3744" actId="1036"/>
          <ac:spMkLst>
            <pc:docMk/>
            <pc:sldMk cId="106829173" sldId="2147479782"/>
            <ac:spMk id="8" creationId="{147D5DD9-DD4A-6159-CE46-14E1139C6680}"/>
          </ac:spMkLst>
        </pc:spChg>
        <pc:spChg chg="del">
          <ac:chgData name="haradamasakazu" userId="0f777f3c-4ff3-4cca-8ca6-65f47ec7075b" providerId="ADAL" clId="{148ABD48-6072-43CA-8940-07C5FD8ED378}" dt="2024-09-29T02:46:52.471" v="3667" actId="478"/>
          <ac:spMkLst>
            <pc:docMk/>
            <pc:sldMk cId="106829173" sldId="2147479782"/>
            <ac:spMk id="9" creationId="{7D51D323-5352-5624-D454-227C0EEC63ED}"/>
          </ac:spMkLst>
        </pc:spChg>
        <pc:spChg chg="del">
          <ac:chgData name="haradamasakazu" userId="0f777f3c-4ff3-4cca-8ca6-65f47ec7075b" providerId="ADAL" clId="{148ABD48-6072-43CA-8940-07C5FD8ED378}" dt="2024-09-29T02:46:54.009" v="3668" actId="478"/>
          <ac:spMkLst>
            <pc:docMk/>
            <pc:sldMk cId="106829173" sldId="2147479782"/>
            <ac:spMk id="10" creationId="{84039405-EA6D-CFDD-A18D-FB87F9E62A9F}"/>
          </ac:spMkLst>
        </pc:spChg>
        <pc:spChg chg="add mod">
          <ac:chgData name="haradamasakazu" userId="0f777f3c-4ff3-4cca-8ca6-65f47ec7075b" providerId="ADAL" clId="{148ABD48-6072-43CA-8940-07C5FD8ED378}" dt="2024-09-29T02:48:00.476" v="3766" actId="1076"/>
          <ac:spMkLst>
            <pc:docMk/>
            <pc:sldMk cId="106829173" sldId="2147479782"/>
            <ac:spMk id="11" creationId="{604FDEE2-9AF2-4978-8171-C657C97A79B6}"/>
          </ac:spMkLst>
        </pc:spChg>
        <pc:spChg chg="add mod">
          <ac:chgData name="haradamasakazu" userId="0f777f3c-4ff3-4cca-8ca6-65f47ec7075b" providerId="ADAL" clId="{148ABD48-6072-43CA-8940-07C5FD8ED378}" dt="2024-09-29T02:48:23.166" v="3813" actId="1076"/>
          <ac:spMkLst>
            <pc:docMk/>
            <pc:sldMk cId="106829173" sldId="2147479782"/>
            <ac:spMk id="12" creationId="{E2F36D60-C0D8-5CA7-FC4D-13CBC9A5C41A}"/>
          </ac:spMkLst>
        </pc:spChg>
        <pc:spChg chg="add mod">
          <ac:chgData name="haradamasakazu" userId="0f777f3c-4ff3-4cca-8ca6-65f47ec7075b" providerId="ADAL" clId="{148ABD48-6072-43CA-8940-07C5FD8ED378}" dt="2024-09-29T02:49:15.717" v="3880" actId="20577"/>
          <ac:spMkLst>
            <pc:docMk/>
            <pc:sldMk cId="106829173" sldId="2147479782"/>
            <ac:spMk id="15" creationId="{B4D9A3C8-8D51-5813-A8E1-36CEBECD600A}"/>
          </ac:spMkLst>
        </pc:spChg>
        <pc:spChg chg="add mod">
          <ac:chgData name="haradamasakazu" userId="0f777f3c-4ff3-4cca-8ca6-65f47ec7075b" providerId="ADAL" clId="{148ABD48-6072-43CA-8940-07C5FD8ED378}" dt="2024-09-29T02:49:02.822" v="3844" actId="2711"/>
          <ac:spMkLst>
            <pc:docMk/>
            <pc:sldMk cId="106829173" sldId="2147479782"/>
            <ac:spMk id="18" creationId="{2706CF84-57A4-D5B9-54EB-4DC59257834F}"/>
          </ac:spMkLst>
        </pc:spChg>
        <pc:spChg chg="add mod">
          <ac:chgData name="haradamasakazu" userId="0f777f3c-4ff3-4cca-8ca6-65f47ec7075b" providerId="ADAL" clId="{148ABD48-6072-43CA-8940-07C5FD8ED378}" dt="2024-09-29T02:50:28.333" v="4004" actId="1035"/>
          <ac:spMkLst>
            <pc:docMk/>
            <pc:sldMk cId="106829173" sldId="2147479782"/>
            <ac:spMk id="19" creationId="{D4EA3148-FA23-3B12-FF00-3015CC67B649}"/>
          </ac:spMkLst>
        </pc:spChg>
        <pc:spChg chg="add mod">
          <ac:chgData name="haradamasakazu" userId="0f777f3c-4ff3-4cca-8ca6-65f47ec7075b" providerId="ADAL" clId="{148ABD48-6072-43CA-8940-07C5FD8ED378}" dt="2024-09-29T02:50:06.825" v="3961" actId="1037"/>
          <ac:spMkLst>
            <pc:docMk/>
            <pc:sldMk cId="106829173" sldId="2147479782"/>
            <ac:spMk id="20" creationId="{1E7F4E01-4021-97FA-606A-94EC9AC43A8F}"/>
          </ac:spMkLst>
        </pc:spChg>
        <pc:spChg chg="add mod">
          <ac:chgData name="haradamasakazu" userId="0f777f3c-4ff3-4cca-8ca6-65f47ec7075b" providerId="ADAL" clId="{148ABD48-6072-43CA-8940-07C5FD8ED378}" dt="2024-09-29T02:50:28.333" v="4004" actId="1035"/>
          <ac:spMkLst>
            <pc:docMk/>
            <pc:sldMk cId="106829173" sldId="2147479782"/>
            <ac:spMk id="21" creationId="{88A0E4DA-4253-E172-7C3F-6BD85B6A409E}"/>
          </ac:spMkLst>
        </pc:spChg>
        <pc:spChg chg="add mod">
          <ac:chgData name="haradamasakazu" userId="0f777f3c-4ff3-4cca-8ca6-65f47ec7075b" providerId="ADAL" clId="{148ABD48-6072-43CA-8940-07C5FD8ED378}" dt="2024-09-29T02:50:51.993" v="4023" actId="20577"/>
          <ac:spMkLst>
            <pc:docMk/>
            <pc:sldMk cId="106829173" sldId="2147479782"/>
            <ac:spMk id="32" creationId="{843FEDC9-AAB7-4D63-FB10-0BCB2404A3EE}"/>
          </ac:spMkLst>
        </pc:spChg>
        <pc:spChg chg="add mod">
          <ac:chgData name="haradamasakazu" userId="0f777f3c-4ff3-4cca-8ca6-65f47ec7075b" providerId="ADAL" clId="{148ABD48-6072-43CA-8940-07C5FD8ED378}" dt="2024-09-29T02:51:11.966" v="4049" actId="207"/>
          <ac:spMkLst>
            <pc:docMk/>
            <pc:sldMk cId="106829173" sldId="2147479782"/>
            <ac:spMk id="36" creationId="{565AD593-104E-7826-411D-216F5B6774F3}"/>
          </ac:spMkLst>
        </pc:spChg>
        <pc:spChg chg="add mod">
          <ac:chgData name="haradamasakazu" userId="0f777f3c-4ff3-4cca-8ca6-65f47ec7075b" providerId="ADAL" clId="{148ABD48-6072-43CA-8940-07C5FD8ED378}" dt="2024-09-29T02:51:44.354" v="4070" actId="14100"/>
          <ac:spMkLst>
            <pc:docMk/>
            <pc:sldMk cId="106829173" sldId="2147479782"/>
            <ac:spMk id="37" creationId="{0348E278-CE2D-18ED-A845-4A22B6E34601}"/>
          </ac:spMkLst>
        </pc:spChg>
        <pc:spChg chg="add mod">
          <ac:chgData name="haradamasakazu" userId="0f777f3c-4ff3-4cca-8ca6-65f47ec7075b" providerId="ADAL" clId="{148ABD48-6072-43CA-8940-07C5FD8ED378}" dt="2024-09-29T02:51:57.787" v="4112" actId="20577"/>
          <ac:spMkLst>
            <pc:docMk/>
            <pc:sldMk cId="106829173" sldId="2147479782"/>
            <ac:spMk id="38" creationId="{7464F817-7D15-E756-586A-847920D5C405}"/>
          </ac:spMkLst>
        </pc:spChg>
        <pc:picChg chg="del">
          <ac:chgData name="haradamasakazu" userId="0f777f3c-4ff3-4cca-8ca6-65f47ec7075b" providerId="ADAL" clId="{148ABD48-6072-43CA-8940-07C5FD8ED378}" dt="2024-09-29T02:46:52.471" v="3667" actId="478"/>
          <ac:picMkLst>
            <pc:docMk/>
            <pc:sldMk cId="106829173" sldId="2147479782"/>
            <ac:picMk id="7" creationId="{B526AD50-5F5B-319C-AE1A-F550CFB3F4C4}"/>
          </ac:picMkLst>
        </pc:picChg>
        <pc:cxnChg chg="add">
          <ac:chgData name="haradamasakazu" userId="0f777f3c-4ff3-4cca-8ca6-65f47ec7075b" providerId="ADAL" clId="{148ABD48-6072-43CA-8940-07C5FD8ED378}" dt="2024-09-29T02:48:27.746" v="3814" actId="11529"/>
          <ac:cxnSpMkLst>
            <pc:docMk/>
            <pc:sldMk cId="106829173" sldId="2147479782"/>
            <ac:cxnSpMk id="14" creationId="{21C05214-C69C-0074-F5F5-D85066D189C4}"/>
          </ac:cxnSpMkLst>
        </pc:cxnChg>
        <pc:cxnChg chg="add mod">
          <ac:chgData name="haradamasakazu" userId="0f777f3c-4ff3-4cca-8ca6-65f47ec7075b" providerId="ADAL" clId="{148ABD48-6072-43CA-8940-07C5FD8ED378}" dt="2024-09-29T02:49:08.092" v="3853" actId="1035"/>
          <ac:cxnSpMkLst>
            <pc:docMk/>
            <pc:sldMk cId="106829173" sldId="2147479782"/>
            <ac:cxnSpMk id="17" creationId="{11F6B1EC-9EB2-1E0D-237B-92A7F7BCF33A}"/>
          </ac:cxnSpMkLst>
        </pc:cxnChg>
        <pc:cxnChg chg="add del mod">
          <ac:chgData name="haradamasakazu" userId="0f777f3c-4ff3-4cca-8ca6-65f47ec7075b" providerId="ADAL" clId="{148ABD48-6072-43CA-8940-07C5FD8ED378}" dt="2024-09-29T02:50:30.789" v="4005" actId="478"/>
          <ac:cxnSpMkLst>
            <pc:docMk/>
            <pc:sldMk cId="106829173" sldId="2147479782"/>
            <ac:cxnSpMk id="22" creationId="{3BC32018-016A-82C0-6BCC-6E373CA22159}"/>
          </ac:cxnSpMkLst>
        </pc:cxnChg>
        <pc:cxnChg chg="add mod">
          <ac:chgData name="haradamasakazu" userId="0f777f3c-4ff3-4cca-8ca6-65f47ec7075b" providerId="ADAL" clId="{148ABD48-6072-43CA-8940-07C5FD8ED378}" dt="2024-09-29T02:50:28.333" v="4004" actId="1035"/>
          <ac:cxnSpMkLst>
            <pc:docMk/>
            <pc:sldMk cId="106829173" sldId="2147479782"/>
            <ac:cxnSpMk id="25" creationId="{927BD03D-12C1-8858-B5FC-80000CC1C294}"/>
          </ac:cxnSpMkLst>
        </pc:cxnChg>
        <pc:cxnChg chg="add mod">
          <ac:chgData name="haradamasakazu" userId="0f777f3c-4ff3-4cca-8ca6-65f47ec7075b" providerId="ADAL" clId="{148ABD48-6072-43CA-8940-07C5FD8ED378}" dt="2024-09-29T02:50:28.333" v="4004" actId="1035"/>
          <ac:cxnSpMkLst>
            <pc:docMk/>
            <pc:sldMk cId="106829173" sldId="2147479782"/>
            <ac:cxnSpMk id="29" creationId="{C63CCBC3-1C5C-9863-0D41-BA01DC5BBC3F}"/>
          </ac:cxnSpMkLst>
        </pc:cxnChg>
        <pc:cxnChg chg="add">
          <ac:chgData name="haradamasakazu" userId="0f777f3c-4ff3-4cca-8ca6-65f47ec7075b" providerId="ADAL" clId="{148ABD48-6072-43CA-8940-07C5FD8ED378}" dt="2024-09-29T02:50:34.959" v="4006" actId="11529"/>
          <ac:cxnSpMkLst>
            <pc:docMk/>
            <pc:sldMk cId="106829173" sldId="2147479782"/>
            <ac:cxnSpMk id="31" creationId="{9AFE4CC0-D51D-43C8-0679-6C3F160D17E6}"/>
          </ac:cxnSpMkLst>
        </pc:cxnChg>
        <pc:cxnChg chg="add mod">
          <ac:chgData name="haradamasakazu" userId="0f777f3c-4ff3-4cca-8ca6-65f47ec7075b" providerId="ADAL" clId="{148ABD48-6072-43CA-8940-07C5FD8ED378}" dt="2024-09-29T02:50:48.846" v="4011" actId="14100"/>
          <ac:cxnSpMkLst>
            <pc:docMk/>
            <pc:sldMk cId="106829173" sldId="2147479782"/>
            <ac:cxnSpMk id="33" creationId="{146DA9C5-8DB0-E885-7995-28A52EEC3FDB}"/>
          </ac:cxnSpMkLst>
        </pc:cxnChg>
      </pc:sldChg>
      <pc:sldChg chg="add">
        <pc:chgData name="haradamasakazu" userId="0f777f3c-4ff3-4cca-8ca6-65f47ec7075b" providerId="ADAL" clId="{148ABD48-6072-43CA-8940-07C5FD8ED378}" dt="2024-09-29T03:00:50.142" v="4238" actId="2890"/>
        <pc:sldMkLst>
          <pc:docMk/>
          <pc:sldMk cId="3457827102" sldId="2147479783"/>
        </pc:sldMkLst>
      </pc:sldChg>
      <pc:sldChg chg="addSp delSp modSp add mod ord">
        <pc:chgData name="haradamasakazu" userId="0f777f3c-4ff3-4cca-8ca6-65f47ec7075b" providerId="ADAL" clId="{148ABD48-6072-43CA-8940-07C5FD8ED378}" dt="2024-09-29T03:36:12.427" v="5833" actId="20577"/>
        <pc:sldMkLst>
          <pc:docMk/>
          <pc:sldMk cId="1061189748" sldId="2147479784"/>
        </pc:sldMkLst>
        <pc:spChg chg="mod">
          <ac:chgData name="haradamasakazu" userId="0f777f3c-4ff3-4cca-8ca6-65f47ec7075b" providerId="ADAL" clId="{148ABD48-6072-43CA-8940-07C5FD8ED378}" dt="2024-09-29T03:23:08.328" v="4789"/>
          <ac:spMkLst>
            <pc:docMk/>
            <pc:sldMk cId="1061189748" sldId="2147479784"/>
            <ac:spMk id="2" creationId="{1E019636-C868-16C9-D7C9-17CE3E6E55CB}"/>
          </ac:spMkLst>
        </pc:spChg>
        <pc:spChg chg="mod">
          <ac:chgData name="haradamasakazu" userId="0f777f3c-4ff3-4cca-8ca6-65f47ec7075b" providerId="ADAL" clId="{148ABD48-6072-43CA-8940-07C5FD8ED378}" dt="2024-09-29T03:23:17.064" v="4792"/>
          <ac:spMkLst>
            <pc:docMk/>
            <pc:sldMk cId="1061189748" sldId="2147479784"/>
            <ac:spMk id="3" creationId="{F82563DB-29D7-A82F-21E9-C5DEE362E38E}"/>
          </ac:spMkLst>
        </pc:spChg>
        <pc:spChg chg="add mod">
          <ac:chgData name="haradamasakazu" userId="0f777f3c-4ff3-4cca-8ca6-65f47ec7075b" providerId="ADAL" clId="{148ABD48-6072-43CA-8940-07C5FD8ED378}" dt="2024-09-29T03:24:40.773" v="5061" actId="1035"/>
          <ac:spMkLst>
            <pc:docMk/>
            <pc:sldMk cId="1061189748" sldId="2147479784"/>
            <ac:spMk id="4" creationId="{A73D92CC-2C8D-ECFC-CB93-A1F71175BD8E}"/>
          </ac:spMkLst>
        </pc:spChg>
        <pc:spChg chg="del">
          <ac:chgData name="haradamasakazu" userId="0f777f3c-4ff3-4cca-8ca6-65f47ec7075b" providerId="ADAL" clId="{148ABD48-6072-43CA-8940-07C5FD8ED378}" dt="2024-09-29T03:21:48.226" v="4688" actId="478"/>
          <ac:spMkLst>
            <pc:docMk/>
            <pc:sldMk cId="1061189748" sldId="2147479784"/>
            <ac:spMk id="9" creationId="{7D51D323-5352-5624-D454-227C0EEC63ED}"/>
          </ac:spMkLst>
        </pc:spChg>
        <pc:spChg chg="mod">
          <ac:chgData name="haradamasakazu" userId="0f777f3c-4ff3-4cca-8ca6-65f47ec7075b" providerId="ADAL" clId="{148ABD48-6072-43CA-8940-07C5FD8ED378}" dt="2024-09-29T03:24:31.294" v="5052" actId="20577"/>
          <ac:spMkLst>
            <pc:docMk/>
            <pc:sldMk cId="1061189748" sldId="2147479784"/>
            <ac:spMk id="10" creationId="{84039405-EA6D-CFDD-A18D-FB87F9E62A9F}"/>
          </ac:spMkLst>
        </pc:spChg>
        <pc:spChg chg="del mod">
          <ac:chgData name="haradamasakazu" userId="0f777f3c-4ff3-4cca-8ca6-65f47ec7075b" providerId="ADAL" clId="{148ABD48-6072-43CA-8940-07C5FD8ED378}" dt="2024-09-29T03:21:52.843" v="4691" actId="478"/>
          <ac:spMkLst>
            <pc:docMk/>
            <pc:sldMk cId="1061189748" sldId="2147479784"/>
            <ac:spMk id="16" creationId="{894309E0-459F-C1D8-0813-D1C88409D1C9}"/>
          </ac:spMkLst>
        </pc:spChg>
        <pc:graphicFrameChg chg="add mod modGraphic">
          <ac:chgData name="haradamasakazu" userId="0f777f3c-4ff3-4cca-8ca6-65f47ec7075b" providerId="ADAL" clId="{148ABD48-6072-43CA-8940-07C5FD8ED378}" dt="2024-09-29T03:36:12.427" v="5833" actId="20577"/>
          <ac:graphicFrameMkLst>
            <pc:docMk/>
            <pc:sldMk cId="1061189748" sldId="2147479784"/>
            <ac:graphicFrameMk id="11" creationId="{EB1A5401-7395-DBC9-B8FC-1F5C9F20F0AD}"/>
          </ac:graphicFrameMkLst>
        </pc:graphicFrameChg>
        <pc:picChg chg="del">
          <ac:chgData name="haradamasakazu" userId="0f777f3c-4ff3-4cca-8ca6-65f47ec7075b" providerId="ADAL" clId="{148ABD48-6072-43CA-8940-07C5FD8ED378}" dt="2024-09-29T03:21:45.522" v="4687" actId="478"/>
          <ac:picMkLst>
            <pc:docMk/>
            <pc:sldMk cId="1061189748" sldId="2147479784"/>
            <ac:picMk id="7" creationId="{B526AD50-5F5B-319C-AE1A-F550CFB3F4C4}"/>
          </ac:picMkLst>
        </pc:picChg>
        <pc:picChg chg="add mod">
          <ac:chgData name="haradamasakazu" userId="0f777f3c-4ff3-4cca-8ca6-65f47ec7075b" providerId="ADAL" clId="{148ABD48-6072-43CA-8940-07C5FD8ED378}" dt="2024-09-29T03:24:37.237" v="5054" actId="1076"/>
          <ac:picMkLst>
            <pc:docMk/>
            <pc:sldMk cId="1061189748" sldId="2147479784"/>
            <ac:picMk id="8" creationId="{3192E48A-C820-AD83-D487-85F77E1F9A55}"/>
          </ac:picMkLst>
        </pc:picChg>
        <pc:picChg chg="add del mod">
          <ac:chgData name="haradamasakazu" userId="0f777f3c-4ff3-4cca-8ca6-65f47ec7075b" providerId="ADAL" clId="{148ABD48-6072-43CA-8940-07C5FD8ED378}" dt="2024-09-29T03:26:07.133" v="5094" actId="478"/>
          <ac:picMkLst>
            <pc:docMk/>
            <pc:sldMk cId="1061189748" sldId="2147479784"/>
            <ac:picMk id="12" creationId="{B46FF9CA-781C-2425-BC5B-3B237C8623EA}"/>
          </ac:picMkLst>
        </pc:picChg>
        <pc:picChg chg="del">
          <ac:chgData name="haradamasakazu" userId="0f777f3c-4ff3-4cca-8ca6-65f47ec7075b" providerId="ADAL" clId="{148ABD48-6072-43CA-8940-07C5FD8ED378}" dt="2024-09-29T03:21:48.226" v="4688" actId="478"/>
          <ac:picMkLst>
            <pc:docMk/>
            <pc:sldMk cId="1061189748" sldId="2147479784"/>
            <ac:picMk id="15" creationId="{D6CC869F-DBF6-56D8-F8B5-7C63532EEC45}"/>
          </ac:picMkLst>
        </pc:picChg>
      </pc:sldChg>
      <pc:sldChg chg="del">
        <pc:chgData name="haradamasakazu" userId="0f777f3c-4ff3-4cca-8ca6-65f47ec7075b" providerId="ADAL" clId="{148ABD48-6072-43CA-8940-07C5FD8ED378}" dt="2024-09-29T01:52:37.958" v="83" actId="47"/>
        <pc:sldMkLst>
          <pc:docMk/>
          <pc:sldMk cId="3759172428" sldId="2147479784"/>
        </pc:sldMkLst>
      </pc:sldChg>
      <pc:sldChg chg="del">
        <pc:chgData name="haradamasakazu" userId="0f777f3c-4ff3-4cca-8ca6-65f47ec7075b" providerId="ADAL" clId="{148ABD48-6072-43CA-8940-07C5FD8ED378}" dt="2024-09-29T01:52:37.958" v="83" actId="47"/>
        <pc:sldMkLst>
          <pc:docMk/>
          <pc:sldMk cId="2954520213" sldId="2147479787"/>
        </pc:sldMkLst>
      </pc:sldChg>
      <pc:sldChg chg="del">
        <pc:chgData name="haradamasakazu" userId="0f777f3c-4ff3-4cca-8ca6-65f47ec7075b" providerId="ADAL" clId="{148ABD48-6072-43CA-8940-07C5FD8ED378}" dt="2024-09-29T01:52:37.958" v="83" actId="47"/>
        <pc:sldMkLst>
          <pc:docMk/>
          <pc:sldMk cId="1134385839" sldId="2147479788"/>
        </pc:sldMkLst>
      </pc:sldChg>
      <pc:sldMasterChg chg="delSldLayout">
        <pc:chgData name="haradamasakazu" userId="0f777f3c-4ff3-4cca-8ca6-65f47ec7075b" providerId="ADAL" clId="{148ABD48-6072-43CA-8940-07C5FD8ED378}" dt="2024-09-29T01:52:37.958" v="83" actId="47"/>
        <pc:sldMasterMkLst>
          <pc:docMk/>
          <pc:sldMasterMk cId="484600592" sldId="2147483826"/>
        </pc:sldMasterMkLst>
        <pc:sldLayoutChg chg="del">
          <pc:chgData name="haradamasakazu" userId="0f777f3c-4ff3-4cca-8ca6-65f47ec7075b" providerId="ADAL" clId="{148ABD48-6072-43CA-8940-07C5FD8ED378}" dt="2024-09-29T01:52:37.958" v="83" actId="47"/>
          <pc:sldLayoutMkLst>
            <pc:docMk/>
            <pc:sldMasterMk cId="484600592" sldId="2147483826"/>
            <pc:sldLayoutMk cId="2929225101" sldId="2147483960"/>
          </pc:sldLayoutMkLst>
        </pc:sldLayoutChg>
      </pc:sldMasterChg>
    </pc:docChg>
  </pc:docChgLst>
  <pc:docChgLst>
    <pc:chgData name="haradamasakazu" userId="0f777f3c-4ff3-4cca-8ca6-65f47ec7075b" providerId="ADAL" clId="{A91639DB-415E-4EF3-9B30-36073593B69E}"/>
    <pc:docChg chg="undo custSel addSld delSld modSld">
      <pc:chgData name="haradamasakazu" userId="0f777f3c-4ff3-4cca-8ca6-65f47ec7075b" providerId="ADAL" clId="{A91639DB-415E-4EF3-9B30-36073593B69E}" dt="2024-09-29T04:39:16.832" v="3412" actId="478"/>
      <pc:docMkLst>
        <pc:docMk/>
      </pc:docMkLst>
      <pc:sldChg chg="modSp mod">
        <pc:chgData name="haradamasakazu" userId="0f777f3c-4ff3-4cca-8ca6-65f47ec7075b" providerId="ADAL" clId="{A91639DB-415E-4EF3-9B30-36073593B69E}" dt="2024-09-29T04:00:38.466" v="41" actId="20577"/>
        <pc:sldMkLst>
          <pc:docMk/>
          <pc:sldMk cId="1426385100" sldId="256"/>
        </pc:sldMkLst>
        <pc:spChg chg="mod">
          <ac:chgData name="haradamasakazu" userId="0f777f3c-4ff3-4cca-8ca6-65f47ec7075b" providerId="ADAL" clId="{A91639DB-415E-4EF3-9B30-36073593B69E}" dt="2024-09-29T04:00:38.466" v="41" actId="20577"/>
          <ac:spMkLst>
            <pc:docMk/>
            <pc:sldMk cId="1426385100" sldId="256"/>
            <ac:spMk id="2" creationId="{85E30190-FDB6-6666-024C-ABA8A7B3389F}"/>
          </ac:spMkLst>
        </pc:spChg>
      </pc:sldChg>
      <pc:sldChg chg="del">
        <pc:chgData name="haradamasakazu" userId="0f777f3c-4ff3-4cca-8ca6-65f47ec7075b" providerId="ADAL" clId="{A91639DB-415E-4EF3-9B30-36073593B69E}" dt="2024-09-29T04:00:43.318" v="42" actId="47"/>
        <pc:sldMkLst>
          <pc:docMk/>
          <pc:sldMk cId="2563537223" sldId="2147479778"/>
        </pc:sldMkLst>
      </pc:sldChg>
      <pc:sldChg chg="del">
        <pc:chgData name="haradamasakazu" userId="0f777f3c-4ff3-4cca-8ca6-65f47ec7075b" providerId="ADAL" clId="{A91639DB-415E-4EF3-9B30-36073593B69E}" dt="2024-09-29T04:00:43.318" v="42" actId="47"/>
        <pc:sldMkLst>
          <pc:docMk/>
          <pc:sldMk cId="1692894450" sldId="2147479780"/>
        </pc:sldMkLst>
      </pc:sldChg>
      <pc:sldChg chg="del">
        <pc:chgData name="haradamasakazu" userId="0f777f3c-4ff3-4cca-8ca6-65f47ec7075b" providerId="ADAL" clId="{A91639DB-415E-4EF3-9B30-36073593B69E}" dt="2024-09-29T04:00:43.318" v="42" actId="47"/>
        <pc:sldMkLst>
          <pc:docMk/>
          <pc:sldMk cId="885020922" sldId="2147479781"/>
        </pc:sldMkLst>
      </pc:sldChg>
      <pc:sldChg chg="del">
        <pc:chgData name="haradamasakazu" userId="0f777f3c-4ff3-4cca-8ca6-65f47ec7075b" providerId="ADAL" clId="{A91639DB-415E-4EF3-9B30-36073593B69E}" dt="2024-09-29T04:00:43.318" v="42" actId="47"/>
        <pc:sldMkLst>
          <pc:docMk/>
          <pc:sldMk cId="106829173" sldId="2147479782"/>
        </pc:sldMkLst>
      </pc:sldChg>
      <pc:sldChg chg="del">
        <pc:chgData name="haradamasakazu" userId="0f777f3c-4ff3-4cca-8ca6-65f47ec7075b" providerId="ADAL" clId="{A91639DB-415E-4EF3-9B30-36073593B69E}" dt="2024-09-29T04:00:43.318" v="42" actId="47"/>
        <pc:sldMkLst>
          <pc:docMk/>
          <pc:sldMk cId="3457827102" sldId="2147479783"/>
        </pc:sldMkLst>
      </pc:sldChg>
      <pc:sldChg chg="addSp delSp modSp mod">
        <pc:chgData name="haradamasakazu" userId="0f777f3c-4ff3-4cca-8ca6-65f47ec7075b" providerId="ADAL" clId="{A91639DB-415E-4EF3-9B30-36073593B69E}" dt="2024-09-29T04:13:59.137" v="1518" actId="20577"/>
        <pc:sldMkLst>
          <pc:docMk/>
          <pc:sldMk cId="1061189748" sldId="2147479784"/>
        </pc:sldMkLst>
        <pc:spChg chg="mod">
          <ac:chgData name="haradamasakazu" userId="0f777f3c-4ff3-4cca-8ca6-65f47ec7075b" providerId="ADAL" clId="{A91639DB-415E-4EF3-9B30-36073593B69E}" dt="2024-09-29T04:06:55.789" v="618" actId="2711"/>
          <ac:spMkLst>
            <pc:docMk/>
            <pc:sldMk cId="1061189748" sldId="2147479784"/>
            <ac:spMk id="2" creationId="{1E019636-C868-16C9-D7C9-17CE3E6E55CB}"/>
          </ac:spMkLst>
        </pc:spChg>
        <pc:spChg chg="mod">
          <ac:chgData name="haradamasakazu" userId="0f777f3c-4ff3-4cca-8ca6-65f47ec7075b" providerId="ADAL" clId="{A91639DB-415E-4EF3-9B30-36073593B69E}" dt="2024-09-29T04:06:55.789" v="618" actId="2711"/>
          <ac:spMkLst>
            <pc:docMk/>
            <pc:sldMk cId="1061189748" sldId="2147479784"/>
            <ac:spMk id="3" creationId="{F82563DB-29D7-A82F-21E9-C5DEE362E38E}"/>
          </ac:spMkLst>
        </pc:spChg>
        <pc:spChg chg="del">
          <ac:chgData name="haradamasakazu" userId="0f777f3c-4ff3-4cca-8ca6-65f47ec7075b" providerId="ADAL" clId="{A91639DB-415E-4EF3-9B30-36073593B69E}" dt="2024-09-29T04:00:58.679" v="90" actId="478"/>
          <ac:spMkLst>
            <pc:docMk/>
            <pc:sldMk cId="1061189748" sldId="2147479784"/>
            <ac:spMk id="4" creationId="{A73D92CC-2C8D-ECFC-CB93-A1F71175BD8E}"/>
          </ac:spMkLst>
        </pc:spChg>
        <pc:spChg chg="mod">
          <ac:chgData name="haradamasakazu" userId="0f777f3c-4ff3-4cca-8ca6-65f47ec7075b" providerId="ADAL" clId="{A91639DB-415E-4EF3-9B30-36073593B69E}" dt="2024-09-29T04:06:55.789" v="618" actId="2711"/>
          <ac:spMkLst>
            <pc:docMk/>
            <pc:sldMk cId="1061189748" sldId="2147479784"/>
            <ac:spMk id="5" creationId="{99CD1082-0DCA-7F32-FC83-15ED673BF778}"/>
          </ac:spMkLst>
        </pc:spChg>
        <pc:spChg chg="add mod ord topLvl">
          <ac:chgData name="haradamasakazu" userId="0f777f3c-4ff3-4cca-8ca6-65f47ec7075b" providerId="ADAL" clId="{A91639DB-415E-4EF3-9B30-36073593B69E}" dt="2024-09-29T04:07:11.465" v="625" actId="20577"/>
          <ac:spMkLst>
            <pc:docMk/>
            <pc:sldMk cId="1061189748" sldId="2147479784"/>
            <ac:spMk id="6" creationId="{6D0297FA-BC98-3CEC-6ECC-E2B44DACB4C6}"/>
          </ac:spMkLst>
        </pc:spChg>
        <pc:spChg chg="add mod topLvl">
          <ac:chgData name="haradamasakazu" userId="0f777f3c-4ff3-4cca-8ca6-65f47ec7075b" providerId="ADAL" clId="{A91639DB-415E-4EF3-9B30-36073593B69E}" dt="2024-09-29T04:06:55.789" v="618" actId="2711"/>
          <ac:spMkLst>
            <pc:docMk/>
            <pc:sldMk cId="1061189748" sldId="2147479784"/>
            <ac:spMk id="7" creationId="{BD78F816-1851-B18C-42E0-A63C7E59FFA8}"/>
          </ac:spMkLst>
        </pc:spChg>
        <pc:spChg chg="del">
          <ac:chgData name="haradamasakazu" userId="0f777f3c-4ff3-4cca-8ca6-65f47ec7075b" providerId="ADAL" clId="{A91639DB-415E-4EF3-9B30-36073593B69E}" dt="2024-09-29T04:00:58.679" v="90" actId="478"/>
          <ac:spMkLst>
            <pc:docMk/>
            <pc:sldMk cId="1061189748" sldId="2147479784"/>
            <ac:spMk id="10" creationId="{84039405-EA6D-CFDD-A18D-FB87F9E62A9F}"/>
          </ac:spMkLst>
        </pc:spChg>
        <pc:spChg chg="mod ord topLvl">
          <ac:chgData name="haradamasakazu" userId="0f777f3c-4ff3-4cca-8ca6-65f47ec7075b" providerId="ADAL" clId="{A91639DB-415E-4EF3-9B30-36073593B69E}" dt="2024-09-29T04:13:59.137" v="1518" actId="20577"/>
          <ac:spMkLst>
            <pc:docMk/>
            <pc:sldMk cId="1061189748" sldId="2147479784"/>
            <ac:spMk id="13" creationId="{5BEF2C5F-4C31-31BB-47A2-BC472DC818F9}"/>
          </ac:spMkLst>
        </pc:spChg>
        <pc:spChg chg="mod topLvl">
          <ac:chgData name="haradamasakazu" userId="0f777f3c-4ff3-4cca-8ca6-65f47ec7075b" providerId="ADAL" clId="{A91639DB-415E-4EF3-9B30-36073593B69E}" dt="2024-09-29T04:06:55.789" v="618" actId="2711"/>
          <ac:spMkLst>
            <pc:docMk/>
            <pc:sldMk cId="1061189748" sldId="2147479784"/>
            <ac:spMk id="14" creationId="{4BE7CC20-D00C-739B-4702-7CEFD8BFE39F}"/>
          </ac:spMkLst>
        </pc:spChg>
        <pc:spChg chg="mod ord topLvl">
          <ac:chgData name="haradamasakazu" userId="0f777f3c-4ff3-4cca-8ca6-65f47ec7075b" providerId="ADAL" clId="{A91639DB-415E-4EF3-9B30-36073593B69E}" dt="2024-09-29T04:06:55.789" v="618" actId="2711"/>
          <ac:spMkLst>
            <pc:docMk/>
            <pc:sldMk cId="1061189748" sldId="2147479784"/>
            <ac:spMk id="16" creationId="{11A184FF-441F-EF38-8443-E33E61ACE4DF}"/>
          </ac:spMkLst>
        </pc:spChg>
        <pc:spChg chg="mod topLvl">
          <ac:chgData name="haradamasakazu" userId="0f777f3c-4ff3-4cca-8ca6-65f47ec7075b" providerId="ADAL" clId="{A91639DB-415E-4EF3-9B30-36073593B69E}" dt="2024-09-29T04:06:55.789" v="618" actId="2711"/>
          <ac:spMkLst>
            <pc:docMk/>
            <pc:sldMk cId="1061189748" sldId="2147479784"/>
            <ac:spMk id="17" creationId="{31A62589-A7F9-A65D-8574-218FA9615377}"/>
          </ac:spMkLst>
        </pc:spChg>
        <pc:spChg chg="add mod">
          <ac:chgData name="haradamasakazu" userId="0f777f3c-4ff3-4cca-8ca6-65f47ec7075b" providerId="ADAL" clId="{A91639DB-415E-4EF3-9B30-36073593B69E}" dt="2024-09-29T04:06:58.888" v="620" actId="1036"/>
          <ac:spMkLst>
            <pc:docMk/>
            <pc:sldMk cId="1061189748" sldId="2147479784"/>
            <ac:spMk id="21" creationId="{E7B4A554-0679-94C2-D8A1-9F7374EA7DAA}"/>
          </ac:spMkLst>
        </pc:spChg>
        <pc:spChg chg="add mod">
          <ac:chgData name="haradamasakazu" userId="0f777f3c-4ff3-4cca-8ca6-65f47ec7075b" providerId="ADAL" clId="{A91639DB-415E-4EF3-9B30-36073593B69E}" dt="2024-09-29T04:07:03.379" v="622" actId="1076"/>
          <ac:spMkLst>
            <pc:docMk/>
            <pc:sldMk cId="1061189748" sldId="2147479784"/>
            <ac:spMk id="22" creationId="{64C6C3F3-6C2E-4C44-FAA4-D5A58EC98FEB}"/>
          </ac:spMkLst>
        </pc:spChg>
        <pc:grpChg chg="add del mod topLvl">
          <ac:chgData name="haradamasakazu" userId="0f777f3c-4ff3-4cca-8ca6-65f47ec7075b" providerId="ADAL" clId="{A91639DB-415E-4EF3-9B30-36073593B69E}" dt="2024-09-29T04:03:41.819" v="279" actId="165"/>
          <ac:grpSpMkLst>
            <pc:docMk/>
            <pc:sldMk cId="1061189748" sldId="2147479784"/>
            <ac:grpSpMk id="9" creationId="{4E04B0FA-F690-BEDE-DBFD-2F5F48BDCB43}"/>
          </ac:grpSpMkLst>
        </pc:grpChg>
        <pc:grpChg chg="add del mod topLvl">
          <ac:chgData name="haradamasakazu" userId="0f777f3c-4ff3-4cca-8ca6-65f47ec7075b" providerId="ADAL" clId="{A91639DB-415E-4EF3-9B30-36073593B69E}" dt="2024-09-29T04:03:41.819" v="279" actId="165"/>
          <ac:grpSpMkLst>
            <pc:docMk/>
            <pc:sldMk cId="1061189748" sldId="2147479784"/>
            <ac:grpSpMk id="12" creationId="{83C221E5-1470-3ECF-EA66-43228299F1FF}"/>
          </ac:grpSpMkLst>
        </pc:grpChg>
        <pc:grpChg chg="add del mod topLvl">
          <ac:chgData name="haradamasakazu" userId="0f777f3c-4ff3-4cca-8ca6-65f47ec7075b" providerId="ADAL" clId="{A91639DB-415E-4EF3-9B30-36073593B69E}" dt="2024-09-29T04:03:41.819" v="279" actId="165"/>
          <ac:grpSpMkLst>
            <pc:docMk/>
            <pc:sldMk cId="1061189748" sldId="2147479784"/>
            <ac:grpSpMk id="15" creationId="{3BF0240E-8F8D-F31D-D26F-9CAE40212347}"/>
          </ac:grpSpMkLst>
        </pc:grpChg>
        <pc:grpChg chg="add del mod">
          <ac:chgData name="haradamasakazu" userId="0f777f3c-4ff3-4cca-8ca6-65f47ec7075b" providerId="ADAL" clId="{A91639DB-415E-4EF3-9B30-36073593B69E}" dt="2024-09-29T04:03:24.384" v="217" actId="165"/>
          <ac:grpSpMkLst>
            <pc:docMk/>
            <pc:sldMk cId="1061189748" sldId="2147479784"/>
            <ac:grpSpMk id="18" creationId="{41F70F14-1955-3149-B0CE-686B14D50E2C}"/>
          </ac:grpSpMkLst>
        </pc:grpChg>
        <pc:graphicFrameChg chg="del">
          <ac:chgData name="haradamasakazu" userId="0f777f3c-4ff3-4cca-8ca6-65f47ec7075b" providerId="ADAL" clId="{A91639DB-415E-4EF3-9B30-36073593B69E}" dt="2024-09-29T04:00:59.867" v="91" actId="478"/>
          <ac:graphicFrameMkLst>
            <pc:docMk/>
            <pc:sldMk cId="1061189748" sldId="2147479784"/>
            <ac:graphicFrameMk id="11" creationId="{EB1A5401-7395-DBC9-B8FC-1F5C9F20F0AD}"/>
          </ac:graphicFrameMkLst>
        </pc:graphicFrameChg>
        <pc:picChg chg="del">
          <ac:chgData name="haradamasakazu" userId="0f777f3c-4ff3-4cca-8ca6-65f47ec7075b" providerId="ADAL" clId="{A91639DB-415E-4EF3-9B30-36073593B69E}" dt="2024-09-29T04:00:58.679" v="90" actId="478"/>
          <ac:picMkLst>
            <pc:docMk/>
            <pc:sldMk cId="1061189748" sldId="2147479784"/>
            <ac:picMk id="8" creationId="{3192E48A-C820-AD83-D487-85F77E1F9A55}"/>
          </ac:picMkLst>
        </pc:picChg>
        <pc:picChg chg="add mod">
          <ac:chgData name="haradamasakazu" userId="0f777f3c-4ff3-4cca-8ca6-65f47ec7075b" providerId="ADAL" clId="{A91639DB-415E-4EF3-9B30-36073593B69E}" dt="2024-09-29T04:05:58.611" v="467" actId="208"/>
          <ac:picMkLst>
            <pc:docMk/>
            <pc:sldMk cId="1061189748" sldId="2147479784"/>
            <ac:picMk id="20" creationId="{793CCD5F-E603-35F9-25E8-C08DF57A8849}"/>
          </ac:picMkLst>
        </pc:picChg>
      </pc:sldChg>
      <pc:sldChg chg="addSp delSp modSp add mod">
        <pc:chgData name="haradamasakazu" userId="0f777f3c-4ff3-4cca-8ca6-65f47ec7075b" providerId="ADAL" clId="{A91639DB-415E-4EF3-9B30-36073593B69E}" dt="2024-09-29T04:13:50.294" v="1515" actId="20577"/>
        <pc:sldMkLst>
          <pc:docMk/>
          <pc:sldMk cId="1929382264" sldId="2147479785"/>
        </pc:sldMkLst>
        <pc:spChg chg="mod">
          <ac:chgData name="haradamasakazu" userId="0f777f3c-4ff3-4cca-8ca6-65f47ec7075b" providerId="ADAL" clId="{A91639DB-415E-4EF3-9B30-36073593B69E}" dt="2024-09-29T04:13:50.294" v="1515" actId="20577"/>
          <ac:spMkLst>
            <pc:docMk/>
            <pc:sldMk cId="1929382264" sldId="2147479785"/>
            <ac:spMk id="2" creationId="{1E019636-C868-16C9-D7C9-17CE3E6E55CB}"/>
          </ac:spMkLst>
        </pc:spChg>
        <pc:spChg chg="mod">
          <ac:chgData name="haradamasakazu" userId="0f777f3c-4ff3-4cca-8ca6-65f47ec7075b" providerId="ADAL" clId="{A91639DB-415E-4EF3-9B30-36073593B69E}" dt="2024-09-29T04:07:19.553" v="629"/>
          <ac:spMkLst>
            <pc:docMk/>
            <pc:sldMk cId="1929382264" sldId="2147479785"/>
            <ac:spMk id="3" creationId="{F82563DB-29D7-A82F-21E9-C5DEE362E38E}"/>
          </ac:spMkLst>
        </pc:spChg>
        <pc:spChg chg="del">
          <ac:chgData name="haradamasakazu" userId="0f777f3c-4ff3-4cca-8ca6-65f47ec7075b" providerId="ADAL" clId="{A91639DB-415E-4EF3-9B30-36073593B69E}" dt="2024-09-29T04:07:36.348" v="636" actId="478"/>
          <ac:spMkLst>
            <pc:docMk/>
            <pc:sldMk cId="1929382264" sldId="2147479785"/>
            <ac:spMk id="6" creationId="{6D0297FA-BC98-3CEC-6ECC-E2B44DACB4C6}"/>
          </ac:spMkLst>
        </pc:spChg>
        <pc:spChg chg="del">
          <ac:chgData name="haradamasakazu" userId="0f777f3c-4ff3-4cca-8ca6-65f47ec7075b" providerId="ADAL" clId="{A91639DB-415E-4EF3-9B30-36073593B69E}" dt="2024-09-29T04:07:36.348" v="636" actId="478"/>
          <ac:spMkLst>
            <pc:docMk/>
            <pc:sldMk cId="1929382264" sldId="2147479785"/>
            <ac:spMk id="7" creationId="{BD78F816-1851-B18C-42E0-A63C7E59FFA8}"/>
          </ac:spMkLst>
        </pc:spChg>
        <pc:spChg chg="add mod">
          <ac:chgData name="haradamasakazu" userId="0f777f3c-4ff3-4cca-8ca6-65f47ec7075b" providerId="ADAL" clId="{A91639DB-415E-4EF3-9B30-36073593B69E}" dt="2024-09-29T04:09:47.238" v="809" actId="1036"/>
          <ac:spMkLst>
            <pc:docMk/>
            <pc:sldMk cId="1929382264" sldId="2147479785"/>
            <ac:spMk id="9" creationId="{A7B40975-063C-1093-ADC3-6253FECDF780}"/>
          </ac:spMkLst>
        </pc:spChg>
        <pc:spChg chg="add mod">
          <ac:chgData name="haradamasakazu" userId="0f777f3c-4ff3-4cca-8ca6-65f47ec7075b" providerId="ADAL" clId="{A91639DB-415E-4EF3-9B30-36073593B69E}" dt="2024-09-29T04:12:48.348" v="1376" actId="1036"/>
          <ac:spMkLst>
            <pc:docMk/>
            <pc:sldMk cId="1929382264" sldId="2147479785"/>
            <ac:spMk id="10" creationId="{628AA3BD-3027-5262-EA72-831F03AE1DCD}"/>
          </ac:spMkLst>
        </pc:spChg>
        <pc:spChg chg="add mod">
          <ac:chgData name="haradamasakazu" userId="0f777f3c-4ff3-4cca-8ca6-65f47ec7075b" providerId="ADAL" clId="{A91639DB-415E-4EF3-9B30-36073593B69E}" dt="2024-09-29T04:13:43.093" v="1498" actId="20577"/>
          <ac:spMkLst>
            <pc:docMk/>
            <pc:sldMk cId="1929382264" sldId="2147479785"/>
            <ac:spMk id="11" creationId="{9378F6C9-163C-CE33-7866-4782629AC2CB}"/>
          </ac:spMkLst>
        </pc:spChg>
        <pc:spChg chg="del">
          <ac:chgData name="haradamasakazu" userId="0f777f3c-4ff3-4cca-8ca6-65f47ec7075b" providerId="ADAL" clId="{A91639DB-415E-4EF3-9B30-36073593B69E}" dt="2024-09-29T04:07:36.348" v="636" actId="478"/>
          <ac:spMkLst>
            <pc:docMk/>
            <pc:sldMk cId="1929382264" sldId="2147479785"/>
            <ac:spMk id="13" creationId="{5BEF2C5F-4C31-31BB-47A2-BC472DC818F9}"/>
          </ac:spMkLst>
        </pc:spChg>
        <pc:spChg chg="del">
          <ac:chgData name="haradamasakazu" userId="0f777f3c-4ff3-4cca-8ca6-65f47ec7075b" providerId="ADAL" clId="{A91639DB-415E-4EF3-9B30-36073593B69E}" dt="2024-09-29T04:07:36.348" v="636" actId="478"/>
          <ac:spMkLst>
            <pc:docMk/>
            <pc:sldMk cId="1929382264" sldId="2147479785"/>
            <ac:spMk id="14" creationId="{4BE7CC20-D00C-739B-4702-7CEFD8BFE39F}"/>
          </ac:spMkLst>
        </pc:spChg>
        <pc:spChg chg="del">
          <ac:chgData name="haradamasakazu" userId="0f777f3c-4ff3-4cca-8ca6-65f47ec7075b" providerId="ADAL" clId="{A91639DB-415E-4EF3-9B30-36073593B69E}" dt="2024-09-29T04:07:36.348" v="636" actId="478"/>
          <ac:spMkLst>
            <pc:docMk/>
            <pc:sldMk cId="1929382264" sldId="2147479785"/>
            <ac:spMk id="16" creationId="{11A184FF-441F-EF38-8443-E33E61ACE4DF}"/>
          </ac:spMkLst>
        </pc:spChg>
        <pc:spChg chg="del">
          <ac:chgData name="haradamasakazu" userId="0f777f3c-4ff3-4cca-8ca6-65f47ec7075b" providerId="ADAL" clId="{A91639DB-415E-4EF3-9B30-36073593B69E}" dt="2024-09-29T04:07:36.348" v="636" actId="478"/>
          <ac:spMkLst>
            <pc:docMk/>
            <pc:sldMk cId="1929382264" sldId="2147479785"/>
            <ac:spMk id="17" creationId="{31A62589-A7F9-A65D-8574-218FA9615377}"/>
          </ac:spMkLst>
        </pc:spChg>
        <pc:spChg chg="del">
          <ac:chgData name="haradamasakazu" userId="0f777f3c-4ff3-4cca-8ca6-65f47ec7075b" providerId="ADAL" clId="{A91639DB-415E-4EF3-9B30-36073593B69E}" dt="2024-09-29T04:07:36.348" v="636" actId="478"/>
          <ac:spMkLst>
            <pc:docMk/>
            <pc:sldMk cId="1929382264" sldId="2147479785"/>
            <ac:spMk id="21" creationId="{E7B4A554-0679-94C2-D8A1-9F7374EA7DAA}"/>
          </ac:spMkLst>
        </pc:spChg>
        <pc:spChg chg="del">
          <ac:chgData name="haradamasakazu" userId="0f777f3c-4ff3-4cca-8ca6-65f47ec7075b" providerId="ADAL" clId="{A91639DB-415E-4EF3-9B30-36073593B69E}" dt="2024-09-29T04:07:36.348" v="636" actId="478"/>
          <ac:spMkLst>
            <pc:docMk/>
            <pc:sldMk cId="1929382264" sldId="2147479785"/>
            <ac:spMk id="22" creationId="{64C6C3F3-6C2E-4C44-FAA4-D5A58EC98FEB}"/>
          </ac:spMkLst>
        </pc:spChg>
        <pc:picChg chg="add mod">
          <ac:chgData name="haradamasakazu" userId="0f777f3c-4ff3-4cca-8ca6-65f47ec7075b" providerId="ADAL" clId="{A91639DB-415E-4EF3-9B30-36073593B69E}" dt="2024-09-29T04:09:51.679" v="812" actId="1076"/>
          <ac:picMkLst>
            <pc:docMk/>
            <pc:sldMk cId="1929382264" sldId="2147479785"/>
            <ac:picMk id="4" creationId="{0E5EB9BB-D0CB-9D74-7523-5F427A79EC39}"/>
          </ac:picMkLst>
        </pc:picChg>
        <pc:picChg chg="del">
          <ac:chgData name="haradamasakazu" userId="0f777f3c-4ff3-4cca-8ca6-65f47ec7075b" providerId="ADAL" clId="{A91639DB-415E-4EF3-9B30-36073593B69E}" dt="2024-09-29T04:07:36.348" v="636" actId="478"/>
          <ac:picMkLst>
            <pc:docMk/>
            <pc:sldMk cId="1929382264" sldId="2147479785"/>
            <ac:picMk id="20" creationId="{793CCD5F-E603-35F9-25E8-C08DF57A8849}"/>
          </ac:picMkLst>
        </pc:picChg>
      </pc:sldChg>
      <pc:sldChg chg="addSp delSp modSp add mod">
        <pc:chgData name="haradamasakazu" userId="0f777f3c-4ff3-4cca-8ca6-65f47ec7075b" providerId="ADAL" clId="{A91639DB-415E-4EF3-9B30-36073593B69E}" dt="2024-09-29T04:38:59.774" v="3392" actId="1076"/>
        <pc:sldMkLst>
          <pc:docMk/>
          <pc:sldMk cId="3506989600" sldId="2147479786"/>
        </pc:sldMkLst>
        <pc:spChg chg="mod">
          <ac:chgData name="haradamasakazu" userId="0f777f3c-4ff3-4cca-8ca6-65f47ec7075b" providerId="ADAL" clId="{A91639DB-415E-4EF3-9B30-36073593B69E}" dt="2024-09-29T04:21:29.959" v="1792" actId="20577"/>
          <ac:spMkLst>
            <pc:docMk/>
            <pc:sldMk cId="3506989600" sldId="2147479786"/>
            <ac:spMk id="2" creationId="{1E019636-C868-16C9-D7C9-17CE3E6E55CB}"/>
          </ac:spMkLst>
        </pc:spChg>
        <pc:spChg chg="mod">
          <ac:chgData name="haradamasakazu" userId="0f777f3c-4ff3-4cca-8ca6-65f47ec7075b" providerId="ADAL" clId="{A91639DB-415E-4EF3-9B30-36073593B69E}" dt="2024-09-29T04:14:11.989" v="1556" actId="20577"/>
          <ac:spMkLst>
            <pc:docMk/>
            <pc:sldMk cId="3506989600" sldId="2147479786"/>
            <ac:spMk id="3" creationId="{F82563DB-29D7-A82F-21E9-C5DEE362E38E}"/>
          </ac:spMkLst>
        </pc:spChg>
        <pc:spChg chg="del">
          <ac:chgData name="haradamasakazu" userId="0f777f3c-4ff3-4cca-8ca6-65f47ec7075b" providerId="ADAL" clId="{A91639DB-415E-4EF3-9B30-36073593B69E}" dt="2024-09-29T04:14:29.174" v="1596" actId="478"/>
          <ac:spMkLst>
            <pc:docMk/>
            <pc:sldMk cId="3506989600" sldId="2147479786"/>
            <ac:spMk id="9" creationId="{A7B40975-063C-1093-ADC3-6253FECDF780}"/>
          </ac:spMkLst>
        </pc:spChg>
        <pc:spChg chg="del">
          <ac:chgData name="haradamasakazu" userId="0f777f3c-4ff3-4cca-8ca6-65f47ec7075b" providerId="ADAL" clId="{A91639DB-415E-4EF3-9B30-36073593B69E}" dt="2024-09-29T04:14:29.174" v="1596" actId="478"/>
          <ac:spMkLst>
            <pc:docMk/>
            <pc:sldMk cId="3506989600" sldId="2147479786"/>
            <ac:spMk id="10" creationId="{628AA3BD-3027-5262-EA72-831F03AE1DCD}"/>
          </ac:spMkLst>
        </pc:spChg>
        <pc:spChg chg="del">
          <ac:chgData name="haradamasakazu" userId="0f777f3c-4ff3-4cca-8ca6-65f47ec7075b" providerId="ADAL" clId="{A91639DB-415E-4EF3-9B30-36073593B69E}" dt="2024-09-29T04:14:29.174" v="1596" actId="478"/>
          <ac:spMkLst>
            <pc:docMk/>
            <pc:sldMk cId="3506989600" sldId="2147479786"/>
            <ac:spMk id="11" creationId="{9378F6C9-163C-CE33-7866-4782629AC2CB}"/>
          </ac:spMkLst>
        </pc:spChg>
        <pc:spChg chg="add mod">
          <ac:chgData name="haradamasakazu" userId="0f777f3c-4ff3-4cca-8ca6-65f47ec7075b" providerId="ADAL" clId="{A91639DB-415E-4EF3-9B30-36073593B69E}" dt="2024-09-29T04:38:59.774" v="3392" actId="1076"/>
          <ac:spMkLst>
            <pc:docMk/>
            <pc:sldMk cId="3506989600" sldId="2147479786"/>
            <ac:spMk id="13" creationId="{40669694-8000-C1B3-0DB6-E3AC5852C28A}"/>
          </ac:spMkLst>
        </pc:spChg>
        <pc:spChg chg="add mod">
          <ac:chgData name="haradamasakazu" userId="0f777f3c-4ff3-4cca-8ca6-65f47ec7075b" providerId="ADAL" clId="{A91639DB-415E-4EF3-9B30-36073593B69E}" dt="2024-09-29T04:38:59.774" v="3392" actId="1076"/>
          <ac:spMkLst>
            <pc:docMk/>
            <pc:sldMk cId="3506989600" sldId="2147479786"/>
            <ac:spMk id="14" creationId="{2C1154CE-7001-8385-E126-FDBE9005D362}"/>
          </ac:spMkLst>
        </pc:spChg>
        <pc:spChg chg="add mod">
          <ac:chgData name="haradamasakazu" userId="0f777f3c-4ff3-4cca-8ca6-65f47ec7075b" providerId="ADAL" clId="{A91639DB-415E-4EF3-9B30-36073593B69E}" dt="2024-09-29T04:38:59.774" v="3392" actId="1076"/>
          <ac:spMkLst>
            <pc:docMk/>
            <pc:sldMk cId="3506989600" sldId="2147479786"/>
            <ac:spMk id="15" creationId="{E54C1527-1E88-3371-B6F7-DE123390DEC2}"/>
          </ac:spMkLst>
        </pc:spChg>
        <pc:spChg chg="add mod">
          <ac:chgData name="haradamasakazu" userId="0f777f3c-4ff3-4cca-8ca6-65f47ec7075b" providerId="ADAL" clId="{A91639DB-415E-4EF3-9B30-36073593B69E}" dt="2024-09-29T04:38:59.774" v="3392" actId="1076"/>
          <ac:spMkLst>
            <pc:docMk/>
            <pc:sldMk cId="3506989600" sldId="2147479786"/>
            <ac:spMk id="16" creationId="{5B009800-9724-B529-CAFC-3795B130CF5B}"/>
          </ac:spMkLst>
        </pc:spChg>
        <pc:spChg chg="add mod">
          <ac:chgData name="haradamasakazu" userId="0f777f3c-4ff3-4cca-8ca6-65f47ec7075b" providerId="ADAL" clId="{A91639DB-415E-4EF3-9B30-36073593B69E}" dt="2024-09-29T04:38:59.774" v="3392" actId="1076"/>
          <ac:spMkLst>
            <pc:docMk/>
            <pc:sldMk cId="3506989600" sldId="2147479786"/>
            <ac:spMk id="17" creationId="{6A3E0A31-E950-5A4D-3652-9B0611914EE9}"/>
          </ac:spMkLst>
        </pc:spChg>
        <pc:picChg chg="del">
          <ac:chgData name="haradamasakazu" userId="0f777f3c-4ff3-4cca-8ca6-65f47ec7075b" providerId="ADAL" clId="{A91639DB-415E-4EF3-9B30-36073593B69E}" dt="2024-09-29T04:14:29.174" v="1596" actId="478"/>
          <ac:picMkLst>
            <pc:docMk/>
            <pc:sldMk cId="3506989600" sldId="2147479786"/>
            <ac:picMk id="4" creationId="{0E5EB9BB-D0CB-9D74-7523-5F427A79EC39}"/>
          </ac:picMkLst>
        </pc:picChg>
        <pc:picChg chg="add del mod">
          <ac:chgData name="haradamasakazu" userId="0f777f3c-4ff3-4cca-8ca6-65f47ec7075b" providerId="ADAL" clId="{A91639DB-415E-4EF3-9B30-36073593B69E}" dt="2024-09-29T04:20:12.619" v="1730" actId="478"/>
          <ac:picMkLst>
            <pc:docMk/>
            <pc:sldMk cId="3506989600" sldId="2147479786"/>
            <ac:picMk id="7" creationId="{57B24A72-37D1-357E-43CD-1F0A89AE9C16}"/>
          </ac:picMkLst>
        </pc:picChg>
        <pc:picChg chg="add mod ord">
          <ac:chgData name="haradamasakazu" userId="0f777f3c-4ff3-4cca-8ca6-65f47ec7075b" providerId="ADAL" clId="{A91639DB-415E-4EF3-9B30-36073593B69E}" dt="2024-09-29T04:37:47.153" v="3324" actId="1035"/>
          <ac:picMkLst>
            <pc:docMk/>
            <pc:sldMk cId="3506989600" sldId="2147479786"/>
            <ac:picMk id="12" creationId="{66A8799D-B426-B245-FD98-744BEB3AADE3}"/>
          </ac:picMkLst>
        </pc:picChg>
      </pc:sldChg>
      <pc:sldChg chg="delSp modSp add mod">
        <pc:chgData name="haradamasakazu" userId="0f777f3c-4ff3-4cca-8ca6-65f47ec7075b" providerId="ADAL" clId="{A91639DB-415E-4EF3-9B30-36073593B69E}" dt="2024-09-29T04:39:16.832" v="3412" actId="478"/>
        <pc:sldMkLst>
          <pc:docMk/>
          <pc:sldMk cId="1957226798" sldId="2147479787"/>
        </pc:sldMkLst>
        <pc:spChg chg="mod">
          <ac:chgData name="haradamasakazu" userId="0f777f3c-4ff3-4cca-8ca6-65f47ec7075b" providerId="ADAL" clId="{A91639DB-415E-4EF3-9B30-36073593B69E}" dt="2024-09-29T04:39:11.702" v="3411" actId="20577"/>
          <ac:spMkLst>
            <pc:docMk/>
            <pc:sldMk cId="1957226798" sldId="2147479787"/>
            <ac:spMk id="3" creationId="{F82563DB-29D7-A82F-21E9-C5DEE362E38E}"/>
          </ac:spMkLst>
        </pc:spChg>
        <pc:spChg chg="del">
          <ac:chgData name="haradamasakazu" userId="0f777f3c-4ff3-4cca-8ca6-65f47ec7075b" providerId="ADAL" clId="{A91639DB-415E-4EF3-9B30-36073593B69E}" dt="2024-09-29T04:39:16.832" v="3412" actId="478"/>
          <ac:spMkLst>
            <pc:docMk/>
            <pc:sldMk cId="1957226798" sldId="2147479787"/>
            <ac:spMk id="13" creationId="{40669694-8000-C1B3-0DB6-E3AC5852C28A}"/>
          </ac:spMkLst>
        </pc:spChg>
        <pc:spChg chg="del">
          <ac:chgData name="haradamasakazu" userId="0f777f3c-4ff3-4cca-8ca6-65f47ec7075b" providerId="ADAL" clId="{A91639DB-415E-4EF3-9B30-36073593B69E}" dt="2024-09-29T04:39:16.832" v="3412" actId="478"/>
          <ac:spMkLst>
            <pc:docMk/>
            <pc:sldMk cId="1957226798" sldId="2147479787"/>
            <ac:spMk id="14" creationId="{2C1154CE-7001-8385-E126-FDBE9005D362}"/>
          </ac:spMkLst>
        </pc:spChg>
        <pc:spChg chg="del">
          <ac:chgData name="haradamasakazu" userId="0f777f3c-4ff3-4cca-8ca6-65f47ec7075b" providerId="ADAL" clId="{A91639DB-415E-4EF3-9B30-36073593B69E}" dt="2024-09-29T04:39:16.832" v="3412" actId="478"/>
          <ac:spMkLst>
            <pc:docMk/>
            <pc:sldMk cId="1957226798" sldId="2147479787"/>
            <ac:spMk id="15" creationId="{E54C1527-1E88-3371-B6F7-DE123390DEC2}"/>
          </ac:spMkLst>
        </pc:spChg>
        <pc:spChg chg="del">
          <ac:chgData name="haradamasakazu" userId="0f777f3c-4ff3-4cca-8ca6-65f47ec7075b" providerId="ADAL" clId="{A91639DB-415E-4EF3-9B30-36073593B69E}" dt="2024-09-29T04:39:16.832" v="3412" actId="478"/>
          <ac:spMkLst>
            <pc:docMk/>
            <pc:sldMk cId="1957226798" sldId="2147479787"/>
            <ac:spMk id="16" creationId="{5B009800-9724-B529-CAFC-3795B130CF5B}"/>
          </ac:spMkLst>
        </pc:spChg>
        <pc:spChg chg="del">
          <ac:chgData name="haradamasakazu" userId="0f777f3c-4ff3-4cca-8ca6-65f47ec7075b" providerId="ADAL" clId="{A91639DB-415E-4EF3-9B30-36073593B69E}" dt="2024-09-29T04:39:16.832" v="3412" actId="478"/>
          <ac:spMkLst>
            <pc:docMk/>
            <pc:sldMk cId="1957226798" sldId="2147479787"/>
            <ac:spMk id="17" creationId="{6A3E0A31-E950-5A4D-3652-9B0611914EE9}"/>
          </ac:spMkLst>
        </pc:spChg>
        <pc:picChg chg="del">
          <ac:chgData name="haradamasakazu" userId="0f777f3c-4ff3-4cca-8ca6-65f47ec7075b" providerId="ADAL" clId="{A91639DB-415E-4EF3-9B30-36073593B69E}" dt="2024-09-29T04:39:16.832" v="3412" actId="478"/>
          <ac:picMkLst>
            <pc:docMk/>
            <pc:sldMk cId="1957226798" sldId="2147479787"/>
            <ac:picMk id="12" creationId="{66A8799D-B426-B245-FD98-744BEB3AADE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5B3F174B-DFB9-8E4B-8D5A-457040C36F37}"/>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D8023F4F-2CCA-3443-9EBF-ED70BFFEE679}"/>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B5B57ABC-0B3A-AB4C-934C-ADEA064F1FCC}" type="datetimeFigureOut">
              <a:rPr kumimoji="1" lang="ja-JP" altLang="en-US" smtClean="0"/>
              <a:t>2024/9/29</a:t>
            </a:fld>
            <a:endParaRPr kumimoji="1" lang="ja-JP" altLang="en-US"/>
          </a:p>
        </p:txBody>
      </p:sp>
      <p:sp>
        <p:nvSpPr>
          <p:cNvPr id="4" name="フッター プレースホルダー 3">
            <a:extLst>
              <a:ext uri="{FF2B5EF4-FFF2-40B4-BE49-F238E27FC236}">
                <a16:creationId xmlns:a16="http://schemas.microsoft.com/office/drawing/2014/main" id="{F3554590-DE2F-F441-A74F-AE12F0FF9F6D}"/>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E613AFD-1A49-864F-9A5D-DF59C989615B}"/>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3331711B-A36E-4E4B-8BB4-9976DEFEF1FB}" type="slidenum">
              <a:rPr kumimoji="1" lang="ja-JP" altLang="en-US" smtClean="0"/>
              <a:t>‹#›</a:t>
            </a:fld>
            <a:endParaRPr kumimoji="1" lang="ja-JP" altLang="en-US"/>
          </a:p>
        </p:txBody>
      </p:sp>
    </p:spTree>
    <p:extLst>
      <p:ext uri="{BB962C8B-B14F-4D97-AF65-F5344CB8AC3E}">
        <p14:creationId xmlns:p14="http://schemas.microsoft.com/office/powerpoint/2010/main" val="378095062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87306A4A-02C3-E549-87CA-F5C0973172EB}" type="datetimeFigureOut">
              <a:rPr lang="ja-JP" altLang="en-US"/>
              <a:t>2024/9/29</a:t>
            </a:fld>
            <a:endParaRPr 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AC9A8817-9156-084C-9C49-9B05397D65B0}" type="slidenum">
              <a:rPr/>
              <a:t>‹#›</a:t>
            </a:fld>
            <a:endParaRPr lang="en-US" dirty="0"/>
          </a:p>
        </p:txBody>
      </p:sp>
    </p:spTree>
    <p:extLst>
      <p:ext uri="{BB962C8B-B14F-4D97-AF65-F5344CB8AC3E}">
        <p14:creationId xmlns:p14="http://schemas.microsoft.com/office/powerpoint/2010/main" val="2788077830"/>
      </p:ext>
    </p:extLst>
  </p:cSld>
  <p:clrMap bg1="lt1" tx1="dk1" bg2="lt2" tx2="dk2" accent1="accent1" accent2="accent2" accent3="accent3" accent4="accent4" accent5="accent5" accent6="accent6" hlink="hlink" folHlink="folHlink"/>
  <p:hf sldNum="0" hdr="0" ftr="0" dt="0"/>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226823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FC8C286D-06AF-34EF-C47E-8FA577952AFA}"/>
              </a:ext>
            </a:extLst>
          </p:cNvPr>
          <p:cNvPicPr>
            <a:picLocks noGrp="1" noRot="1" noChangeAspect="1" noMove="1" noResize="1" noEditPoints="1" noAdjustHandles="1" noChangeArrowheads="1" noChangeShapeType="1" noCrop="1"/>
          </p:cNvPicPr>
          <p:nvPr userDrawn="1"/>
        </p:nvPicPr>
        <p:blipFill rotWithShape="1">
          <a:blip r:embed="rId2" cstate="print">
            <a:extLst>
              <a:ext uri="{28A0092B-C50C-407E-A947-70E740481C1C}">
                <a14:useLocalDpi xmlns:a14="http://schemas.microsoft.com/office/drawing/2010/main"/>
              </a:ext>
            </a:extLst>
          </a:blip>
          <a:srcRect/>
          <a:stretch/>
        </p:blipFill>
        <p:spPr>
          <a:xfrm>
            <a:off x="5824045" y="3174"/>
            <a:ext cx="4081955" cy="5809991"/>
          </a:xfrm>
          <a:prstGeom prst="rect">
            <a:avLst/>
          </a:prstGeom>
        </p:spPr>
      </p:pic>
      <p:sp>
        <p:nvSpPr>
          <p:cNvPr id="2" name="タイトル 1">
            <a:extLst>
              <a:ext uri="{FF2B5EF4-FFF2-40B4-BE49-F238E27FC236}">
                <a16:creationId xmlns:a16="http://schemas.microsoft.com/office/drawing/2014/main" id="{18ACA5C7-80BB-46C8-C5DF-E18F53F7FFF0}"/>
              </a:ext>
            </a:extLst>
          </p:cNvPr>
          <p:cNvSpPr>
            <a:spLocks noGrp="1"/>
          </p:cNvSpPr>
          <p:nvPr>
            <p:ph type="ctrTitle" hasCustomPrompt="1"/>
          </p:nvPr>
        </p:nvSpPr>
        <p:spPr>
          <a:xfrm>
            <a:off x="415588" y="4245842"/>
            <a:ext cx="5767814" cy="980008"/>
          </a:xfrm>
          <a:prstGeom prst="rect">
            <a:avLst/>
          </a:prstGeom>
        </p:spPr>
        <p:txBody>
          <a:bodyPr tIns="36000" bIns="36000" anchor="b">
            <a:normAutofit/>
          </a:bodyPr>
          <a:lstStyle>
            <a:lvl1pPr algn="l">
              <a:defRPr sz="2800">
                <a:latin typeface="+mj-ea"/>
                <a:ea typeface="+mj-ea"/>
              </a:defRPr>
            </a:lvl1pPr>
          </a:lstStyle>
          <a:p>
            <a:r>
              <a:rPr kumimoji="1" lang="ja-JP" altLang="en-US" dirty="0"/>
              <a:t>タイトル</a:t>
            </a:r>
          </a:p>
        </p:txBody>
      </p:sp>
      <p:sp>
        <p:nvSpPr>
          <p:cNvPr id="3" name="字幕 2">
            <a:extLst>
              <a:ext uri="{FF2B5EF4-FFF2-40B4-BE49-F238E27FC236}">
                <a16:creationId xmlns:a16="http://schemas.microsoft.com/office/drawing/2014/main" id="{9AFC17A0-7DBD-6504-40AF-2B77C475AE64}"/>
              </a:ext>
            </a:extLst>
          </p:cNvPr>
          <p:cNvSpPr>
            <a:spLocks noGrp="1"/>
          </p:cNvSpPr>
          <p:nvPr>
            <p:ph type="subTitle" idx="1" hasCustomPrompt="1"/>
          </p:nvPr>
        </p:nvSpPr>
        <p:spPr>
          <a:xfrm>
            <a:off x="415588" y="1227079"/>
            <a:ext cx="5767814" cy="459203"/>
          </a:xfrm>
        </p:spPr>
        <p:txBody>
          <a:bodyPr anchor="ctr"/>
          <a:lstStyle>
            <a:lvl1pPr marL="0" indent="0" algn="l">
              <a:buNone/>
              <a:defRPr sz="2400" b="0">
                <a:latin typeface="+mj-ea"/>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顧客名</a:t>
            </a:r>
          </a:p>
        </p:txBody>
      </p:sp>
      <p:grpSp>
        <p:nvGrpSpPr>
          <p:cNvPr id="17" name="グループ化 16">
            <a:extLst>
              <a:ext uri="{FF2B5EF4-FFF2-40B4-BE49-F238E27FC236}">
                <a16:creationId xmlns:a16="http://schemas.microsoft.com/office/drawing/2014/main" id="{3BD2023A-8455-DE8D-F46C-D2140A1D209A}"/>
              </a:ext>
            </a:extLst>
          </p:cNvPr>
          <p:cNvGrpSpPr/>
          <p:nvPr userDrawn="1"/>
        </p:nvGrpSpPr>
        <p:grpSpPr>
          <a:xfrm>
            <a:off x="205274" y="318929"/>
            <a:ext cx="2253241" cy="709693"/>
            <a:chOff x="102704" y="299879"/>
            <a:chExt cx="2253241" cy="709693"/>
          </a:xfrm>
        </p:grpSpPr>
        <p:pic>
          <p:nvPicPr>
            <p:cNvPr id="7" name="図 6">
              <a:extLst>
                <a:ext uri="{FF2B5EF4-FFF2-40B4-BE49-F238E27FC236}">
                  <a16:creationId xmlns:a16="http://schemas.microsoft.com/office/drawing/2014/main" id="{8264314B-7BDE-66CD-F1AD-424C20F23AF0}"/>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102704" y="299879"/>
              <a:ext cx="2253241" cy="459203"/>
            </a:xfrm>
            <a:prstGeom prst="rect">
              <a:avLst/>
            </a:prstGeom>
          </p:spPr>
        </p:pic>
        <p:sp>
          <p:nvSpPr>
            <p:cNvPr id="8" name="テキスト ボックス 7">
              <a:extLst>
                <a:ext uri="{FF2B5EF4-FFF2-40B4-BE49-F238E27FC236}">
                  <a16:creationId xmlns:a16="http://schemas.microsoft.com/office/drawing/2014/main" id="{335E12E4-2AE9-32E8-8F97-C6968A031978}"/>
                </a:ext>
              </a:extLst>
            </p:cNvPr>
            <p:cNvSpPr txBox="1"/>
            <p:nvPr userDrawn="1"/>
          </p:nvSpPr>
          <p:spPr>
            <a:xfrm>
              <a:off x="170490" y="614970"/>
              <a:ext cx="2117668" cy="394602"/>
            </a:xfrm>
            <a:prstGeom prst="rect">
              <a:avLst/>
            </a:prstGeom>
            <a:noFill/>
          </p:spPr>
          <p:txBody>
            <a:bodyPr wrap="square" lIns="108000" tIns="108000" rIns="108000" bIns="90000" rtlCol="0">
              <a:spAutoFit/>
            </a:bodyPr>
            <a:lstStyle/>
            <a:p>
              <a:pPr algn="ctr" defTabSz="914373">
                <a:lnSpc>
                  <a:spcPct val="120000"/>
                </a:lnSpc>
                <a:spcAft>
                  <a:spcPts val="600"/>
                </a:spcAft>
                <a:buClrTx/>
                <a:buSzPct val="80000"/>
                <a:buFontTx/>
                <a:buNone/>
              </a:pPr>
              <a:r>
                <a:rPr kumimoji="1" lang="en-US" altLang="ja-JP" sz="1100" kern="1200" dirty="0">
                  <a:solidFill>
                    <a:srgbClr val="112C4B"/>
                  </a:solidFill>
                  <a:latin typeface="+mj-ea"/>
                  <a:ea typeface="+mj-ea"/>
                  <a:cs typeface="+mn-cs"/>
                </a:rPr>
                <a:t>https://standard-dx.com/</a:t>
              </a:r>
              <a:endParaRPr kumimoji="1" lang="ja-JP" altLang="en-US" sz="1100" kern="1200">
                <a:solidFill>
                  <a:srgbClr val="112C4B"/>
                </a:solidFill>
                <a:latin typeface="+mj-ea"/>
                <a:ea typeface="+mj-ea"/>
                <a:cs typeface="+mn-cs"/>
              </a:endParaRPr>
            </a:p>
          </p:txBody>
        </p:sp>
      </p:grpSp>
      <p:sp>
        <p:nvSpPr>
          <p:cNvPr id="9" name="正方形/長方形 8">
            <a:extLst>
              <a:ext uri="{FF2B5EF4-FFF2-40B4-BE49-F238E27FC236}">
                <a16:creationId xmlns:a16="http://schemas.microsoft.com/office/drawing/2014/main" id="{59C9A396-2CEF-4583-56B9-584E62940045}"/>
              </a:ext>
            </a:extLst>
          </p:cNvPr>
          <p:cNvSpPr>
            <a:spLocks noGrp="1" noRot="1" noMove="1" noResize="1" noEditPoints="1" noAdjustHandles="1" noChangeArrowheads="1" noChangeShapeType="1"/>
          </p:cNvSpPr>
          <p:nvPr userDrawn="1"/>
        </p:nvSpPr>
        <p:spPr>
          <a:xfrm>
            <a:off x="1" y="5715632"/>
            <a:ext cx="9906000" cy="1142368"/>
          </a:xfrm>
          <a:prstGeom prst="rect">
            <a:avLst/>
          </a:prstGeom>
          <a:solidFill>
            <a:srgbClr val="112C4B"/>
          </a:solidFill>
          <a:ln w="12700" cap="flat" cmpd="sng" algn="ctr">
            <a:solidFill>
              <a:srgbClr val="FFFFFF"/>
            </a:solidFill>
            <a:prstDash val="solid"/>
            <a:miter lim="800000"/>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noAutofit/>
          </a:bodyPr>
          <a:lstStyle/>
          <a:p>
            <a:pPr marL="0" marR="0" lvl="0" indent="0" algn="ctr" defTabSz="914373" eaLnBrk="1" fontAlgn="auto" latinLnBrk="0" hangingPunct="1">
              <a:lnSpc>
                <a:spcPct val="120000"/>
              </a:lnSpc>
              <a:spcBef>
                <a:spcPts val="0"/>
              </a:spcBef>
              <a:spcAft>
                <a:spcPts val="0"/>
              </a:spcAft>
              <a:buClrTx/>
              <a:buSzTx/>
              <a:buFontTx/>
              <a:buNone/>
              <a:tabLst/>
              <a:defRPr/>
            </a:pPr>
            <a:endParaRPr kumimoji="1" lang="ja-JP" altLang="en-US" sz="1600" b="0" i="0" u="none" strike="noStrike" kern="1200" cap="none" spc="0" normalizeH="0" baseline="0" noProof="0">
              <a:ln>
                <a:noFill/>
              </a:ln>
              <a:solidFill>
                <a:srgbClr val="FFFFFF"/>
              </a:solidFill>
              <a:effectLst/>
              <a:uLnTx/>
              <a:uFillTx/>
              <a:latin typeface="+mj-ea"/>
              <a:ea typeface="+mj-ea"/>
              <a:cs typeface="+mn-cs"/>
            </a:endParaRPr>
          </a:p>
        </p:txBody>
      </p:sp>
      <p:sp>
        <p:nvSpPr>
          <p:cNvPr id="12" name="テキスト プレースホルダー 4">
            <a:extLst>
              <a:ext uri="{FF2B5EF4-FFF2-40B4-BE49-F238E27FC236}">
                <a16:creationId xmlns:a16="http://schemas.microsoft.com/office/drawing/2014/main" id="{4A4178CC-B531-3A74-A490-0F8E4CCAB91A}"/>
              </a:ext>
            </a:extLst>
          </p:cNvPr>
          <p:cNvSpPr>
            <a:spLocks noGrp="1"/>
          </p:cNvSpPr>
          <p:nvPr>
            <p:ph type="body" sz="quarter" idx="15" hasCustomPrompt="1"/>
          </p:nvPr>
        </p:nvSpPr>
        <p:spPr>
          <a:xfrm>
            <a:off x="414416" y="5232977"/>
            <a:ext cx="5768986" cy="394601"/>
          </a:xfrm>
          <a:prstGeom prst="rect">
            <a:avLst/>
          </a:prstGeom>
        </p:spPr>
        <p:txBody>
          <a:bodyPr wrap="none" lIns="216000" anchor="t"/>
          <a:lstStyle>
            <a:lvl1pPr marL="0" indent="0">
              <a:lnSpc>
                <a:spcPct val="120000"/>
              </a:lnSpc>
              <a:spcBef>
                <a:spcPts val="0"/>
              </a:spcBef>
              <a:buNone/>
              <a:defRPr sz="1600" b="1">
                <a:solidFill>
                  <a:srgbClr val="0070C0"/>
                </a:solidFill>
                <a:latin typeface="+mj-ea"/>
                <a:ea typeface="+mj-ea"/>
              </a:defRPr>
            </a:lvl1pPr>
          </a:lstStyle>
          <a:p>
            <a:r>
              <a:rPr kumimoji="1" lang="ja-JP" altLang="en-US" dirty="0"/>
              <a:t>サブタイトル</a:t>
            </a:r>
          </a:p>
        </p:txBody>
      </p:sp>
      <p:sp>
        <p:nvSpPr>
          <p:cNvPr id="23" name="テキスト プレースホルダー 22">
            <a:extLst>
              <a:ext uri="{FF2B5EF4-FFF2-40B4-BE49-F238E27FC236}">
                <a16:creationId xmlns:a16="http://schemas.microsoft.com/office/drawing/2014/main" id="{C6AA5200-7979-D460-A6E1-9311CFD67EFD}"/>
              </a:ext>
            </a:extLst>
          </p:cNvPr>
          <p:cNvSpPr>
            <a:spLocks noGrp="1" noRot="1" noMove="1" noResize="1" noEditPoints="1" noAdjustHandles="1" noChangeArrowheads="1" noChangeShapeType="1"/>
          </p:cNvSpPr>
          <p:nvPr>
            <p:ph type="body" sz="quarter" idx="16" hasCustomPrompt="1"/>
          </p:nvPr>
        </p:nvSpPr>
        <p:spPr>
          <a:xfrm>
            <a:off x="6581868" y="6117408"/>
            <a:ext cx="2916164" cy="395983"/>
          </a:xfrm>
        </p:spPr>
        <p:txBody>
          <a:bodyPr anchor="ctr">
            <a:normAutofit/>
          </a:bodyPr>
          <a:lstStyle>
            <a:lvl1pPr marL="0" indent="0" algn="r">
              <a:buNone/>
              <a:defRPr sz="1800">
                <a:solidFill>
                  <a:schemeClr val="bg1"/>
                </a:solidFill>
                <a:latin typeface="+mj-ea"/>
                <a:ea typeface="+mj-ea"/>
              </a:defRPr>
            </a:lvl1pPr>
          </a:lstStyle>
          <a:p>
            <a:pPr lvl="0"/>
            <a:r>
              <a:rPr kumimoji="1" lang="en-US" altLang="ja-JP" dirty="0"/>
              <a:t>YYYY/MM/DD</a:t>
            </a:r>
            <a:endParaRPr kumimoji="1" lang="ja-JP" altLang="en-US" dirty="0"/>
          </a:p>
        </p:txBody>
      </p:sp>
      <p:grpSp>
        <p:nvGrpSpPr>
          <p:cNvPr id="27" name="グループ化 26">
            <a:extLst>
              <a:ext uri="{FF2B5EF4-FFF2-40B4-BE49-F238E27FC236}">
                <a16:creationId xmlns:a16="http://schemas.microsoft.com/office/drawing/2014/main" id="{2C8A7570-6D93-E58A-E1F5-DAE2D15B1113}"/>
              </a:ext>
            </a:extLst>
          </p:cNvPr>
          <p:cNvGrpSpPr>
            <a:grpSpLocks noGrp="1" noUngrp="1" noRot="1" noMove="1" noResize="1"/>
          </p:cNvGrpSpPr>
          <p:nvPr userDrawn="1"/>
        </p:nvGrpSpPr>
        <p:grpSpPr>
          <a:xfrm>
            <a:off x="407968" y="5913831"/>
            <a:ext cx="4651797" cy="816140"/>
            <a:chOff x="455592" y="5904306"/>
            <a:chExt cx="4651797" cy="816140"/>
          </a:xfrm>
        </p:grpSpPr>
        <p:sp>
          <p:nvSpPr>
            <p:cNvPr id="14" name="テキスト ボックス 13">
              <a:extLst>
                <a:ext uri="{FF2B5EF4-FFF2-40B4-BE49-F238E27FC236}">
                  <a16:creationId xmlns:a16="http://schemas.microsoft.com/office/drawing/2014/main" id="{3A4C616A-04ED-E532-F7B5-B7697FFCE413}"/>
                </a:ext>
              </a:extLst>
            </p:cNvPr>
            <p:cNvSpPr txBox="1">
              <a:spLocks noGrp="1" noRot="1" noMove="1" noResize="1" noEditPoints="1" noAdjustHandles="1" noChangeArrowheads="1" noChangeShapeType="1"/>
            </p:cNvSpPr>
            <p:nvPr userDrawn="1"/>
          </p:nvSpPr>
          <p:spPr>
            <a:xfrm>
              <a:off x="455592" y="5904306"/>
              <a:ext cx="4643850" cy="507710"/>
            </a:xfrm>
            <a:prstGeom prst="rect">
              <a:avLst/>
            </a:prstGeom>
            <a:noFill/>
          </p:spPr>
          <p:txBody>
            <a:bodyPr wrap="square" lIns="108000" tIns="108000" rIns="108000" bIns="90000" rtlCol="0" anchor="ctr">
              <a:spAutoFit/>
            </a:bodyPr>
            <a:lstStyle/>
            <a:p>
              <a:pPr defTabSz="914373">
                <a:spcAft>
                  <a:spcPts val="600"/>
                </a:spcAft>
                <a:buClrTx/>
                <a:buSzPct val="80000"/>
                <a:buFontTx/>
                <a:buNone/>
              </a:pPr>
              <a:r>
                <a:rPr kumimoji="1" lang="ja-JP" altLang="en-US" sz="2000" b="1" kern="1200">
                  <a:solidFill>
                    <a:srgbClr val="FFFFFF"/>
                  </a:solidFill>
                  <a:latin typeface="+mj-ea"/>
                  <a:ea typeface="+mj-ea"/>
                  <a:cs typeface="+mn-cs"/>
                </a:rPr>
                <a:t>株式会社</a:t>
              </a:r>
              <a:r>
                <a:rPr kumimoji="1" lang="en-US" altLang="ja-JP" sz="2000" b="1" kern="1200" dirty="0">
                  <a:solidFill>
                    <a:srgbClr val="FFFFFF"/>
                  </a:solidFill>
                  <a:latin typeface="+mj-ea"/>
                  <a:ea typeface="+mj-ea"/>
                  <a:cs typeface="+mn-cs"/>
                </a:rPr>
                <a:t>STANDARD</a:t>
              </a:r>
            </a:p>
          </p:txBody>
        </p:sp>
        <p:sp>
          <p:nvSpPr>
            <p:cNvPr id="26" name="テキスト ボックス 25">
              <a:extLst>
                <a:ext uri="{FF2B5EF4-FFF2-40B4-BE49-F238E27FC236}">
                  <a16:creationId xmlns:a16="http://schemas.microsoft.com/office/drawing/2014/main" id="{1ECE93C9-53A8-E03A-4695-AC97ECCCE6D7}"/>
                </a:ext>
              </a:extLst>
            </p:cNvPr>
            <p:cNvSpPr txBox="1">
              <a:spLocks noGrp="1" noRot="1" noMove="1" noResize="1" noEditPoints="1" noAdjustHandles="1" noChangeArrowheads="1" noChangeShapeType="1"/>
            </p:cNvSpPr>
            <p:nvPr userDrawn="1"/>
          </p:nvSpPr>
          <p:spPr>
            <a:xfrm>
              <a:off x="463539" y="6274291"/>
              <a:ext cx="4643850" cy="446155"/>
            </a:xfrm>
            <a:prstGeom prst="rect">
              <a:avLst/>
            </a:prstGeom>
            <a:noFill/>
          </p:spPr>
          <p:txBody>
            <a:bodyPr wrap="square" lIns="108000" tIns="108000" rIns="108000" bIns="90000" rtlCol="0" anchor="ctr">
              <a:spAutoFit/>
            </a:bodyPr>
            <a:lstStyle/>
            <a:p>
              <a:pPr defTabSz="914373">
                <a:spcAft>
                  <a:spcPts val="600"/>
                </a:spcAft>
                <a:buClrTx/>
                <a:buSzPct val="80000"/>
                <a:buFontTx/>
                <a:buNone/>
              </a:pPr>
              <a:r>
                <a:rPr kumimoji="1" lang="ja-JP" altLang="en-US" sz="1500" kern="1200">
                  <a:solidFill>
                    <a:srgbClr val="FFFFFF"/>
                  </a:solidFill>
                  <a:latin typeface="+mj-ea"/>
                  <a:ea typeface="+mj-ea"/>
                  <a:cs typeface="+mn-cs"/>
                </a:rPr>
                <a:t>先端テクノロジー活用の</a:t>
              </a:r>
              <a:r>
                <a:rPr kumimoji="1" lang="en-US" altLang="ja-JP" sz="1500" i="1" kern="1200" dirty="0">
                  <a:solidFill>
                    <a:srgbClr val="FFFFFF"/>
                  </a:solidFill>
                  <a:latin typeface="+mj-ea"/>
                  <a:ea typeface="+mj-ea"/>
                  <a:cs typeface="+mn-cs"/>
                </a:rPr>
                <a:t>"STANDARD"</a:t>
              </a:r>
              <a:r>
                <a:rPr kumimoji="1" lang="ja-JP" altLang="en-US" sz="1500" kern="1200">
                  <a:solidFill>
                    <a:srgbClr val="FFFFFF"/>
                  </a:solidFill>
                  <a:latin typeface="+mj-ea"/>
                  <a:ea typeface="+mj-ea"/>
                  <a:cs typeface="+mn-cs"/>
                </a:rPr>
                <a:t>を創る</a:t>
              </a:r>
            </a:p>
          </p:txBody>
        </p:sp>
      </p:grpSp>
    </p:spTree>
    <p:extLst>
      <p:ext uri="{BB962C8B-B14F-4D97-AF65-F5344CB8AC3E}">
        <p14:creationId xmlns:p14="http://schemas.microsoft.com/office/powerpoint/2010/main" val="193157742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扉">
    <p:bg>
      <p:bgPr>
        <a:solidFill>
          <a:srgbClr val="112C4B"/>
        </a:solidFill>
        <a:effectLst/>
      </p:bgPr>
    </p:bg>
    <p:spTree>
      <p:nvGrpSpPr>
        <p:cNvPr id="1" name=""/>
        <p:cNvGrpSpPr/>
        <p:nvPr/>
      </p:nvGrpSpPr>
      <p:grpSpPr>
        <a:xfrm>
          <a:off x="0" y="0"/>
          <a:ext cx="0" cy="0"/>
          <a:chOff x="0" y="0"/>
          <a:chExt cx="0" cy="0"/>
        </a:xfrm>
      </p:grpSpPr>
      <p:pic>
        <p:nvPicPr>
          <p:cNvPr id="3" name="図 2" descr="飛行機の翼&#10;&#10;自動的に生成された説明">
            <a:extLst>
              <a:ext uri="{FF2B5EF4-FFF2-40B4-BE49-F238E27FC236}">
                <a16:creationId xmlns:a16="http://schemas.microsoft.com/office/drawing/2014/main" id="{F19DBD77-3FA5-205D-7EFB-740E8AD5AF21}"/>
              </a:ext>
            </a:extLst>
          </p:cNvPr>
          <p:cNvPicPr>
            <a:picLocks noChangeAspect="1"/>
          </p:cNvPicPr>
          <p:nvPr userDrawn="1"/>
        </p:nvPicPr>
        <p:blipFill>
          <a:blip r:embed="rId2"/>
          <a:stretch>
            <a:fillRect/>
          </a:stretch>
        </p:blipFill>
        <p:spPr>
          <a:xfrm>
            <a:off x="-430" y="-3508"/>
            <a:ext cx="9906430" cy="6858298"/>
          </a:xfrm>
          <a:prstGeom prst="rect">
            <a:avLst/>
          </a:prstGeom>
        </p:spPr>
      </p:pic>
      <p:sp>
        <p:nvSpPr>
          <p:cNvPr id="2" name="タイトル プレースホルダー 1">
            <a:extLst>
              <a:ext uri="{FF2B5EF4-FFF2-40B4-BE49-F238E27FC236}">
                <a16:creationId xmlns:a16="http://schemas.microsoft.com/office/drawing/2014/main" id="{8E54E5F6-B71C-B433-5A4D-564F3B57595C}"/>
              </a:ext>
            </a:extLst>
          </p:cNvPr>
          <p:cNvSpPr>
            <a:spLocks noGrp="1"/>
          </p:cNvSpPr>
          <p:nvPr>
            <p:ph type="title"/>
          </p:nvPr>
        </p:nvSpPr>
        <p:spPr>
          <a:xfrm>
            <a:off x="450056" y="3096862"/>
            <a:ext cx="9005887" cy="657559"/>
          </a:xfrm>
          <a:prstGeom prst="rect">
            <a:avLst/>
          </a:prstGeom>
        </p:spPr>
        <p:txBody>
          <a:bodyPr vert="horz" lIns="91440" tIns="45720" rIns="91440" bIns="45720" rtlCol="0" anchor="b">
            <a:normAutofit/>
          </a:bodyPr>
          <a:lstStyle>
            <a:lvl1pPr algn="ctr">
              <a:defRPr>
                <a:solidFill>
                  <a:schemeClr val="bg1">
                    <a:lumMod val="95000"/>
                  </a:schemeClr>
                </a:solidFill>
              </a:defRPr>
            </a:lvl1pPr>
          </a:lstStyle>
          <a:p>
            <a:r>
              <a:rPr kumimoji="1" lang="ja-JP" altLang="en-US"/>
              <a:t>マスター タイトルの書式設定</a:t>
            </a:r>
            <a:endParaRPr kumimoji="1" lang="ja-JP" altLang="en-US" dirty="0"/>
          </a:p>
        </p:txBody>
      </p:sp>
      <p:sp>
        <p:nvSpPr>
          <p:cNvPr id="4" name="Google Shape;27;p107">
            <a:extLst>
              <a:ext uri="{FF2B5EF4-FFF2-40B4-BE49-F238E27FC236}">
                <a16:creationId xmlns:a16="http://schemas.microsoft.com/office/drawing/2014/main" id="{0E34F17B-F38B-77B6-1DF7-121AFBBE6E08}"/>
              </a:ext>
            </a:extLst>
          </p:cNvPr>
          <p:cNvSpPr/>
          <p:nvPr userDrawn="1"/>
        </p:nvSpPr>
        <p:spPr>
          <a:xfrm>
            <a:off x="10005391" y="0"/>
            <a:ext cx="125896" cy="418043"/>
          </a:xfrm>
          <a:prstGeom prst="rect">
            <a:avLst/>
          </a:prstGeom>
          <a:solidFill>
            <a:srgbClr val="00164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5" name="Google Shape;28;p107">
            <a:extLst>
              <a:ext uri="{FF2B5EF4-FFF2-40B4-BE49-F238E27FC236}">
                <a16:creationId xmlns:a16="http://schemas.microsoft.com/office/drawing/2014/main" id="{A14C4988-DD6F-EDDE-1730-A488CAC284AC}"/>
              </a:ext>
            </a:extLst>
          </p:cNvPr>
          <p:cNvSpPr/>
          <p:nvPr userDrawn="1"/>
        </p:nvSpPr>
        <p:spPr>
          <a:xfrm>
            <a:off x="10005391" y="418043"/>
            <a:ext cx="125896" cy="418043"/>
          </a:xfrm>
          <a:prstGeom prst="rect">
            <a:avLst/>
          </a:prstGeom>
          <a:solidFill>
            <a:srgbClr val="CBDC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6" name="Google Shape;29;p107">
            <a:extLst>
              <a:ext uri="{FF2B5EF4-FFF2-40B4-BE49-F238E27FC236}">
                <a16:creationId xmlns:a16="http://schemas.microsoft.com/office/drawing/2014/main" id="{4DC4D16E-1F89-803D-40F7-4BAABC2B6195}"/>
              </a:ext>
            </a:extLst>
          </p:cNvPr>
          <p:cNvSpPr/>
          <p:nvPr userDrawn="1"/>
        </p:nvSpPr>
        <p:spPr>
          <a:xfrm>
            <a:off x="10005391" y="836086"/>
            <a:ext cx="125896" cy="418043"/>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7" name="Google Shape;30;p107">
            <a:extLst>
              <a:ext uri="{FF2B5EF4-FFF2-40B4-BE49-F238E27FC236}">
                <a16:creationId xmlns:a16="http://schemas.microsoft.com/office/drawing/2014/main" id="{BAC6FE87-DD1E-6ED5-788C-CC6380922F41}"/>
              </a:ext>
            </a:extLst>
          </p:cNvPr>
          <p:cNvSpPr/>
          <p:nvPr userDrawn="1"/>
        </p:nvSpPr>
        <p:spPr>
          <a:xfrm>
            <a:off x="10005391" y="1254129"/>
            <a:ext cx="125896" cy="418043"/>
          </a:xfrm>
          <a:prstGeom prst="rect">
            <a:avLst/>
          </a:prstGeom>
          <a:solidFill>
            <a:srgbClr val="E7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8" name="Google Shape;31;p107">
            <a:extLst>
              <a:ext uri="{FF2B5EF4-FFF2-40B4-BE49-F238E27FC236}">
                <a16:creationId xmlns:a16="http://schemas.microsoft.com/office/drawing/2014/main" id="{8E235DD5-FB94-39AE-8F05-4CBCBA0B9C44}"/>
              </a:ext>
            </a:extLst>
          </p:cNvPr>
          <p:cNvSpPr/>
          <p:nvPr userDrawn="1"/>
        </p:nvSpPr>
        <p:spPr>
          <a:xfrm>
            <a:off x="10005391" y="1672172"/>
            <a:ext cx="125896" cy="418043"/>
          </a:xfrm>
          <a:prstGeom prst="rect">
            <a:avLst/>
          </a:prstGeom>
          <a:solidFill>
            <a:srgbClr val="FF996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9" name="Google Shape;32;p107">
            <a:extLst>
              <a:ext uri="{FF2B5EF4-FFF2-40B4-BE49-F238E27FC236}">
                <a16:creationId xmlns:a16="http://schemas.microsoft.com/office/drawing/2014/main" id="{581D08C5-9297-CEA4-4504-433C3372AB77}"/>
              </a:ext>
            </a:extLst>
          </p:cNvPr>
          <p:cNvSpPr/>
          <p:nvPr userDrawn="1"/>
        </p:nvSpPr>
        <p:spPr>
          <a:xfrm>
            <a:off x="10005391" y="2090215"/>
            <a:ext cx="125896" cy="418043"/>
          </a:xfrm>
          <a:prstGeom prst="rect">
            <a:avLst/>
          </a:prstGeom>
          <a:solidFill>
            <a:srgbClr val="FFD0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Tree>
    <p:extLst>
      <p:ext uri="{BB962C8B-B14F-4D97-AF65-F5344CB8AC3E}">
        <p14:creationId xmlns:p14="http://schemas.microsoft.com/office/powerpoint/2010/main" val="3483439642"/>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裏表紙">
    <p:bg>
      <p:bgPr>
        <a:solidFill>
          <a:srgbClr val="112C4B"/>
        </a:solidFill>
        <a:effectLst/>
      </p:bgPr>
    </p:bg>
    <p:spTree>
      <p:nvGrpSpPr>
        <p:cNvPr id="1" name=""/>
        <p:cNvGrpSpPr/>
        <p:nvPr/>
      </p:nvGrpSpPr>
      <p:grpSpPr>
        <a:xfrm>
          <a:off x="0" y="0"/>
          <a:ext cx="0" cy="0"/>
          <a:chOff x="0" y="0"/>
          <a:chExt cx="0" cy="0"/>
        </a:xfrm>
      </p:grpSpPr>
      <p:pic>
        <p:nvPicPr>
          <p:cNvPr id="6" name="図 5" descr="飛行機の翼&#10;&#10;自動的に生成された説明">
            <a:extLst>
              <a:ext uri="{FF2B5EF4-FFF2-40B4-BE49-F238E27FC236}">
                <a16:creationId xmlns:a16="http://schemas.microsoft.com/office/drawing/2014/main" id="{39481591-8086-FCDA-1A4B-29BD7581CEF7}"/>
              </a:ext>
            </a:extLst>
          </p:cNvPr>
          <p:cNvPicPr>
            <a:picLocks noChangeAspect="1"/>
          </p:cNvPicPr>
          <p:nvPr userDrawn="1"/>
        </p:nvPicPr>
        <p:blipFill>
          <a:blip r:embed="rId2"/>
          <a:stretch>
            <a:fillRect/>
          </a:stretch>
        </p:blipFill>
        <p:spPr>
          <a:xfrm>
            <a:off x="-430" y="0"/>
            <a:ext cx="9906430" cy="6858298"/>
          </a:xfrm>
          <a:prstGeom prst="rect">
            <a:avLst/>
          </a:prstGeom>
        </p:spPr>
      </p:pic>
      <p:pic>
        <p:nvPicPr>
          <p:cNvPr id="3" name="Google Shape;1062;p38">
            <a:extLst>
              <a:ext uri="{FF2B5EF4-FFF2-40B4-BE49-F238E27FC236}">
                <a16:creationId xmlns:a16="http://schemas.microsoft.com/office/drawing/2014/main" id="{A0E4D3B9-44BB-D46D-FDBC-72BA05655845}"/>
              </a:ext>
            </a:extLst>
          </p:cNvPr>
          <p:cNvPicPr preferRelativeResize="0"/>
          <p:nvPr userDrawn="1"/>
        </p:nvPicPr>
        <p:blipFill rotWithShape="1">
          <a:blip r:embed="rId3">
            <a:alphaModFix/>
          </a:blip>
          <a:srcRect/>
          <a:stretch/>
        </p:blipFill>
        <p:spPr>
          <a:xfrm>
            <a:off x="2736512" y="3091999"/>
            <a:ext cx="4432976" cy="769252"/>
          </a:xfrm>
          <a:prstGeom prst="rect">
            <a:avLst/>
          </a:prstGeom>
          <a:noFill/>
          <a:ln>
            <a:noFill/>
          </a:ln>
        </p:spPr>
      </p:pic>
      <p:sp>
        <p:nvSpPr>
          <p:cNvPr id="2" name="Google Shape;27;p107">
            <a:extLst>
              <a:ext uri="{FF2B5EF4-FFF2-40B4-BE49-F238E27FC236}">
                <a16:creationId xmlns:a16="http://schemas.microsoft.com/office/drawing/2014/main" id="{9EAE60AA-8D57-F9A5-2B55-C5BAA98595AB}"/>
              </a:ext>
            </a:extLst>
          </p:cNvPr>
          <p:cNvSpPr/>
          <p:nvPr userDrawn="1"/>
        </p:nvSpPr>
        <p:spPr>
          <a:xfrm>
            <a:off x="10005391" y="0"/>
            <a:ext cx="125896" cy="418043"/>
          </a:xfrm>
          <a:prstGeom prst="rect">
            <a:avLst/>
          </a:prstGeom>
          <a:solidFill>
            <a:srgbClr val="00164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4" name="Google Shape;28;p107">
            <a:extLst>
              <a:ext uri="{FF2B5EF4-FFF2-40B4-BE49-F238E27FC236}">
                <a16:creationId xmlns:a16="http://schemas.microsoft.com/office/drawing/2014/main" id="{1F4A524B-7AD0-DD57-83FF-A92FBBC0460A}"/>
              </a:ext>
            </a:extLst>
          </p:cNvPr>
          <p:cNvSpPr/>
          <p:nvPr userDrawn="1"/>
        </p:nvSpPr>
        <p:spPr>
          <a:xfrm>
            <a:off x="10005391" y="418043"/>
            <a:ext cx="125896" cy="418043"/>
          </a:xfrm>
          <a:prstGeom prst="rect">
            <a:avLst/>
          </a:prstGeom>
          <a:solidFill>
            <a:srgbClr val="CBDC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5" name="Google Shape;29;p107">
            <a:extLst>
              <a:ext uri="{FF2B5EF4-FFF2-40B4-BE49-F238E27FC236}">
                <a16:creationId xmlns:a16="http://schemas.microsoft.com/office/drawing/2014/main" id="{338A855D-1890-1448-67C7-953D82F3FC9F}"/>
              </a:ext>
            </a:extLst>
          </p:cNvPr>
          <p:cNvSpPr/>
          <p:nvPr userDrawn="1"/>
        </p:nvSpPr>
        <p:spPr>
          <a:xfrm>
            <a:off x="10005391" y="836086"/>
            <a:ext cx="125896" cy="418043"/>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7" name="Google Shape;30;p107">
            <a:extLst>
              <a:ext uri="{FF2B5EF4-FFF2-40B4-BE49-F238E27FC236}">
                <a16:creationId xmlns:a16="http://schemas.microsoft.com/office/drawing/2014/main" id="{81AFEE8F-B38B-CE2A-FA17-88A780D76BEF}"/>
              </a:ext>
            </a:extLst>
          </p:cNvPr>
          <p:cNvSpPr/>
          <p:nvPr userDrawn="1"/>
        </p:nvSpPr>
        <p:spPr>
          <a:xfrm>
            <a:off x="10005391" y="1254129"/>
            <a:ext cx="125896" cy="418043"/>
          </a:xfrm>
          <a:prstGeom prst="rect">
            <a:avLst/>
          </a:prstGeom>
          <a:solidFill>
            <a:srgbClr val="E7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8" name="Google Shape;31;p107">
            <a:extLst>
              <a:ext uri="{FF2B5EF4-FFF2-40B4-BE49-F238E27FC236}">
                <a16:creationId xmlns:a16="http://schemas.microsoft.com/office/drawing/2014/main" id="{AD34F7C8-E7FC-2238-8152-D20CA7ACACFD}"/>
              </a:ext>
            </a:extLst>
          </p:cNvPr>
          <p:cNvSpPr/>
          <p:nvPr userDrawn="1"/>
        </p:nvSpPr>
        <p:spPr>
          <a:xfrm>
            <a:off x="10005391" y="1672172"/>
            <a:ext cx="125896" cy="418043"/>
          </a:xfrm>
          <a:prstGeom prst="rect">
            <a:avLst/>
          </a:prstGeom>
          <a:solidFill>
            <a:srgbClr val="FF996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9" name="Google Shape;32;p107">
            <a:extLst>
              <a:ext uri="{FF2B5EF4-FFF2-40B4-BE49-F238E27FC236}">
                <a16:creationId xmlns:a16="http://schemas.microsoft.com/office/drawing/2014/main" id="{36AF9E87-5BF9-D2CD-EAB2-8759083BED6E}"/>
              </a:ext>
            </a:extLst>
          </p:cNvPr>
          <p:cNvSpPr/>
          <p:nvPr userDrawn="1"/>
        </p:nvSpPr>
        <p:spPr>
          <a:xfrm>
            <a:off x="10005391" y="2090215"/>
            <a:ext cx="125896" cy="418043"/>
          </a:xfrm>
          <a:prstGeom prst="rect">
            <a:avLst/>
          </a:prstGeom>
          <a:solidFill>
            <a:srgbClr val="FFD0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Tree>
    <p:extLst>
      <p:ext uri="{BB962C8B-B14F-4D97-AF65-F5344CB8AC3E}">
        <p14:creationId xmlns:p14="http://schemas.microsoft.com/office/powerpoint/2010/main" val="708855668"/>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Body" userDrawn="1">
  <p:cSld name="3_Body">
    <p:spTree>
      <p:nvGrpSpPr>
        <p:cNvPr id="1" name="Shape 66"/>
        <p:cNvGrpSpPr/>
        <p:nvPr/>
      </p:nvGrpSpPr>
      <p:grpSpPr>
        <a:xfrm>
          <a:off x="0" y="0"/>
          <a:ext cx="0" cy="0"/>
          <a:chOff x="0" y="0"/>
          <a:chExt cx="0" cy="0"/>
        </a:xfrm>
      </p:grpSpPr>
      <p:pic>
        <p:nvPicPr>
          <p:cNvPr id="2" name="図 1" descr="飛行機の翼&#10;&#10;自動的に生成された説明">
            <a:extLst>
              <a:ext uri="{FF2B5EF4-FFF2-40B4-BE49-F238E27FC236}">
                <a16:creationId xmlns:a16="http://schemas.microsoft.com/office/drawing/2014/main" id="{D20D2A2C-D1A2-6EFA-E823-4AD30EE47EBA}"/>
              </a:ext>
            </a:extLst>
          </p:cNvPr>
          <p:cNvPicPr>
            <a:picLocks noChangeAspect="1"/>
          </p:cNvPicPr>
          <p:nvPr userDrawn="1"/>
        </p:nvPicPr>
        <p:blipFill>
          <a:blip r:embed="rId2"/>
          <a:stretch>
            <a:fillRect/>
          </a:stretch>
        </p:blipFill>
        <p:spPr>
          <a:xfrm>
            <a:off x="-430" y="-3508"/>
            <a:ext cx="9906430" cy="656422"/>
          </a:xfrm>
          <a:prstGeom prst="rect">
            <a:avLst/>
          </a:prstGeom>
        </p:spPr>
      </p:pic>
      <p:sp>
        <p:nvSpPr>
          <p:cNvPr id="3" name="テキスト プレースホルダー 24">
            <a:extLst>
              <a:ext uri="{FF2B5EF4-FFF2-40B4-BE49-F238E27FC236}">
                <a16:creationId xmlns:a16="http://schemas.microsoft.com/office/drawing/2014/main" id="{62528656-7028-AE4B-9EDB-0480689C20B8}"/>
              </a:ext>
            </a:extLst>
          </p:cNvPr>
          <p:cNvSpPr>
            <a:spLocks noGrp="1"/>
          </p:cNvSpPr>
          <p:nvPr>
            <p:ph type="body" sz="quarter" idx="14" hasCustomPrompt="1"/>
          </p:nvPr>
        </p:nvSpPr>
        <p:spPr>
          <a:xfrm>
            <a:off x="344487" y="803615"/>
            <a:ext cx="9216000" cy="828000"/>
          </a:xfrm>
          <a:prstGeom prst="rect">
            <a:avLst/>
          </a:prstGeom>
        </p:spPr>
        <p:txBody>
          <a:bodyPr lIns="36000" rIns="36000" anchor="t">
            <a:normAutofit/>
          </a:bodyPr>
          <a:lstStyle>
            <a:lvl1pPr marL="0" indent="0">
              <a:spcBef>
                <a:spcPts val="600"/>
              </a:spcBef>
              <a:buNone/>
              <a:defRPr sz="2400" b="1">
                <a:solidFill>
                  <a:schemeClr val="accent5"/>
                </a:solidFill>
                <a:latin typeface="Meiryo UI" panose="020B0604030504040204" pitchFamily="50" charset="-128"/>
                <a:ea typeface="Meiryo UI" panose="020B0604030504040204" pitchFamily="50" charset="-128"/>
              </a:defRPr>
            </a:lvl1pPr>
            <a:lvl2pPr marL="457200" indent="0">
              <a:buNone/>
              <a:defRPr/>
            </a:lvl2pPr>
          </a:lstStyle>
          <a:p>
            <a:pPr lvl="0"/>
            <a:r>
              <a:rPr kumimoji="1" lang="ja-JP" altLang="en-US" dirty="0"/>
              <a:t>メッセージ</a:t>
            </a:r>
            <a:endParaRPr kumimoji="1" lang="en-US" altLang="ja-JP" dirty="0"/>
          </a:p>
        </p:txBody>
      </p:sp>
      <p:sp>
        <p:nvSpPr>
          <p:cNvPr id="4" name="タイトル プレースホルダー 1">
            <a:extLst>
              <a:ext uri="{FF2B5EF4-FFF2-40B4-BE49-F238E27FC236}">
                <a16:creationId xmlns:a16="http://schemas.microsoft.com/office/drawing/2014/main" id="{00F193EE-C553-08D7-F638-D4F8FA9124F7}"/>
              </a:ext>
            </a:extLst>
          </p:cNvPr>
          <p:cNvSpPr>
            <a:spLocks noGrp="1"/>
          </p:cNvSpPr>
          <p:nvPr>
            <p:ph type="title" hasCustomPrompt="1"/>
          </p:nvPr>
        </p:nvSpPr>
        <p:spPr>
          <a:xfrm>
            <a:off x="344488" y="184914"/>
            <a:ext cx="9217025" cy="468000"/>
          </a:xfrm>
          <a:prstGeom prst="rect">
            <a:avLst/>
          </a:prstGeom>
        </p:spPr>
        <p:txBody>
          <a:bodyPr vert="horz" lIns="91440" tIns="45720" rIns="91440" bIns="45720" rtlCol="0" anchor="t">
            <a:noAutofit/>
          </a:bodyPr>
          <a:lstStyle>
            <a:lvl1pPr>
              <a:defRPr sz="320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a:t>
            </a:r>
          </a:p>
        </p:txBody>
      </p:sp>
      <p:sp>
        <p:nvSpPr>
          <p:cNvPr id="7" name="Google Shape;27;p107">
            <a:extLst>
              <a:ext uri="{FF2B5EF4-FFF2-40B4-BE49-F238E27FC236}">
                <a16:creationId xmlns:a16="http://schemas.microsoft.com/office/drawing/2014/main" id="{CDEEF11B-0070-A304-AA72-678C915347AF}"/>
              </a:ext>
            </a:extLst>
          </p:cNvPr>
          <p:cNvSpPr/>
          <p:nvPr userDrawn="1"/>
        </p:nvSpPr>
        <p:spPr>
          <a:xfrm>
            <a:off x="10005391" y="0"/>
            <a:ext cx="125896" cy="418043"/>
          </a:xfrm>
          <a:prstGeom prst="rect">
            <a:avLst/>
          </a:prstGeom>
          <a:solidFill>
            <a:srgbClr val="00164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8" name="Google Shape;28;p107">
            <a:extLst>
              <a:ext uri="{FF2B5EF4-FFF2-40B4-BE49-F238E27FC236}">
                <a16:creationId xmlns:a16="http://schemas.microsoft.com/office/drawing/2014/main" id="{E7615512-217B-70E8-D733-F031140A8103}"/>
              </a:ext>
            </a:extLst>
          </p:cNvPr>
          <p:cNvSpPr/>
          <p:nvPr userDrawn="1"/>
        </p:nvSpPr>
        <p:spPr>
          <a:xfrm>
            <a:off x="10005391" y="418043"/>
            <a:ext cx="125896" cy="418043"/>
          </a:xfrm>
          <a:prstGeom prst="rect">
            <a:avLst/>
          </a:prstGeom>
          <a:solidFill>
            <a:srgbClr val="CBDC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9" name="Google Shape;29;p107">
            <a:extLst>
              <a:ext uri="{FF2B5EF4-FFF2-40B4-BE49-F238E27FC236}">
                <a16:creationId xmlns:a16="http://schemas.microsoft.com/office/drawing/2014/main" id="{A70769B0-484B-ED9F-0B6D-C367ECB87BF8}"/>
              </a:ext>
            </a:extLst>
          </p:cNvPr>
          <p:cNvSpPr/>
          <p:nvPr userDrawn="1"/>
        </p:nvSpPr>
        <p:spPr>
          <a:xfrm>
            <a:off x="10005391" y="836086"/>
            <a:ext cx="125896" cy="418043"/>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0" name="Google Shape;30;p107">
            <a:extLst>
              <a:ext uri="{FF2B5EF4-FFF2-40B4-BE49-F238E27FC236}">
                <a16:creationId xmlns:a16="http://schemas.microsoft.com/office/drawing/2014/main" id="{B3996628-C4E1-06BC-3981-B2B561AED6D9}"/>
              </a:ext>
            </a:extLst>
          </p:cNvPr>
          <p:cNvSpPr/>
          <p:nvPr userDrawn="1"/>
        </p:nvSpPr>
        <p:spPr>
          <a:xfrm>
            <a:off x="10005391" y="1254129"/>
            <a:ext cx="125896" cy="418043"/>
          </a:xfrm>
          <a:prstGeom prst="rect">
            <a:avLst/>
          </a:prstGeom>
          <a:solidFill>
            <a:srgbClr val="E7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1" name="Google Shape;31;p107">
            <a:extLst>
              <a:ext uri="{FF2B5EF4-FFF2-40B4-BE49-F238E27FC236}">
                <a16:creationId xmlns:a16="http://schemas.microsoft.com/office/drawing/2014/main" id="{FC78930D-A17B-4AE6-91B0-1756A115DE79}"/>
              </a:ext>
            </a:extLst>
          </p:cNvPr>
          <p:cNvSpPr/>
          <p:nvPr userDrawn="1"/>
        </p:nvSpPr>
        <p:spPr>
          <a:xfrm>
            <a:off x="10005391" y="1672172"/>
            <a:ext cx="125896" cy="418043"/>
          </a:xfrm>
          <a:prstGeom prst="rect">
            <a:avLst/>
          </a:prstGeom>
          <a:solidFill>
            <a:srgbClr val="FF996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2" name="Google Shape;32;p107">
            <a:extLst>
              <a:ext uri="{FF2B5EF4-FFF2-40B4-BE49-F238E27FC236}">
                <a16:creationId xmlns:a16="http://schemas.microsoft.com/office/drawing/2014/main" id="{9F32D593-9898-64A7-F2CF-47A9B9D7DD1D}"/>
              </a:ext>
            </a:extLst>
          </p:cNvPr>
          <p:cNvSpPr/>
          <p:nvPr userDrawn="1"/>
        </p:nvSpPr>
        <p:spPr>
          <a:xfrm>
            <a:off x="10005391" y="2090215"/>
            <a:ext cx="125896" cy="418043"/>
          </a:xfrm>
          <a:prstGeom prst="rect">
            <a:avLst/>
          </a:prstGeom>
          <a:solidFill>
            <a:srgbClr val="FFD0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3" name="Google Shape;46;p109">
            <a:extLst>
              <a:ext uri="{FF2B5EF4-FFF2-40B4-BE49-F238E27FC236}">
                <a16:creationId xmlns:a16="http://schemas.microsoft.com/office/drawing/2014/main" id="{96913EDE-5745-E92D-FE12-3E9C11C19785}"/>
              </a:ext>
            </a:extLst>
          </p:cNvPr>
          <p:cNvSpPr txBox="1">
            <a:spLocks noGrp="1"/>
          </p:cNvSpPr>
          <p:nvPr>
            <p:ph type="sldNum" idx="12"/>
          </p:nvPr>
        </p:nvSpPr>
        <p:spPr>
          <a:xfrm>
            <a:off x="8433989" y="6570537"/>
            <a:ext cx="1126497" cy="27672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mn-lt"/>
                <a:ea typeface="+mn-ea"/>
                <a:cs typeface="Calibri"/>
                <a:sym typeface="Calibri"/>
              </a:defRPr>
            </a:lvl1pPr>
            <a:lvl2pPr marL="0" marR="0" lvl="1"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2pPr>
            <a:lvl3pPr marL="0" marR="0" lvl="2"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3pPr>
            <a:lvl4pPr marL="0" marR="0" lvl="3"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4pPr>
            <a:lvl5pPr marL="0" marR="0" lvl="4"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5pPr>
            <a:lvl6pPr marL="0" marR="0" lvl="5"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6pPr>
            <a:lvl7pPr marL="0" marR="0" lvl="6"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7pPr>
            <a:lvl8pPr marL="0" marR="0" lvl="7"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8pPr>
            <a:lvl9pPr marL="0" marR="0" lvl="8" indent="0" algn="r">
              <a:lnSpc>
                <a:spcPct val="100000"/>
              </a:lnSpc>
              <a:spcBef>
                <a:spcPts val="0"/>
              </a:spcBef>
              <a:spcAft>
                <a:spcPts val="0"/>
              </a:spcAft>
              <a:buClr>
                <a:srgbClr val="7F7F7F"/>
              </a:buClr>
              <a:buSzPts val="1200"/>
              <a:buFont typeface="Calibri"/>
              <a:buNone/>
              <a:defRPr sz="1200" b="0" i="0" u="none" strike="noStrike" cap="none">
                <a:solidFill>
                  <a:srgbClr val="7F7F7F"/>
                </a:solidFill>
                <a:latin typeface="Calibri"/>
                <a:ea typeface="Calibri"/>
                <a:cs typeface="Calibri"/>
                <a:sym typeface="Calibri"/>
              </a:defRPr>
            </a:lvl9pPr>
          </a:lstStyle>
          <a:p>
            <a:fld id="{00000000-1234-1234-1234-123412341234}" type="slidenum">
              <a:rPr lang="en-US" altLang="ja-JP" smtClean="0"/>
              <a:pPr/>
              <a:t>‹#›</a:t>
            </a:fld>
            <a:endParaRPr lang="ja-JP" altLang="en-US" dirty="0"/>
          </a:p>
        </p:txBody>
      </p:sp>
    </p:spTree>
    <p:extLst>
      <p:ext uri="{BB962C8B-B14F-4D97-AF65-F5344CB8AC3E}">
        <p14:creationId xmlns:p14="http://schemas.microsoft.com/office/powerpoint/2010/main" val="1461262974"/>
      </p:ext>
    </p:extLst>
  </p:cSld>
  <p:clrMapOvr>
    <a:masterClrMapping/>
  </p:clrMapOvr>
  <p:extLst>
    <p:ext uri="{DCECCB84-F9BA-43D5-87BE-67443E8EF086}">
      <p15:sldGuideLst xmlns:p15="http://schemas.microsoft.com/office/powerpoint/2012/main">
        <p15:guide id="1" orient="horz" pos="4133">
          <p15:clr>
            <a:srgbClr val="5ACBF0"/>
          </p15:clr>
        </p15:guide>
        <p15:guide id="2" orient="horz" pos="414">
          <p15:clr>
            <a:srgbClr val="5ACBF0"/>
          </p15:clr>
        </p15:guide>
        <p15:guide id="3" pos="217">
          <p15:clr>
            <a:srgbClr val="5ACBF0"/>
          </p15:clr>
        </p15:guide>
        <p15:guide id="4" pos="6023">
          <p15:clr>
            <a:srgbClr val="5ACBF0"/>
          </p15:clr>
        </p15:guide>
        <p15:guide id="5" orient="horz" pos="4020">
          <p15:clr>
            <a:srgbClr val="5ACBF0"/>
          </p15:clr>
        </p15:guide>
        <p15:guide id="6" orient="horz" pos="504">
          <p15:clr>
            <a:srgbClr val="5ACBF0"/>
          </p15:clr>
        </p15:guide>
        <p15:guide id="7" orient="horz" pos="1003">
          <p15:clr>
            <a:srgbClr val="5ACBF0"/>
          </p15:clr>
        </p15:guide>
        <p15:guide id="8" pos="3120">
          <p15:clr>
            <a:srgbClr val="5ACBF0"/>
          </p15:clr>
        </p15:guide>
        <p15:guide id="9" orient="horz" pos="1117">
          <p15:clr>
            <a:srgbClr val="5ACBF0"/>
          </p15:clr>
        </p15:guide>
        <p15:guide id="10" orient="horz" pos="2568">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本扉">
    <p:bg>
      <p:bgPr>
        <a:solidFill>
          <a:srgbClr val="112C4B"/>
        </a:solidFill>
        <a:effectLst/>
      </p:bgPr>
    </p:bg>
    <p:spTree>
      <p:nvGrpSpPr>
        <p:cNvPr id="1" name=""/>
        <p:cNvGrpSpPr/>
        <p:nvPr/>
      </p:nvGrpSpPr>
      <p:grpSpPr>
        <a:xfrm>
          <a:off x="0" y="0"/>
          <a:ext cx="0" cy="0"/>
          <a:chOff x="0" y="0"/>
          <a:chExt cx="0" cy="0"/>
        </a:xfrm>
      </p:grpSpPr>
      <p:pic>
        <p:nvPicPr>
          <p:cNvPr id="3" name="図 2" descr="飛行機の翼&#10;&#10;自動的に生成された説明">
            <a:extLst>
              <a:ext uri="{FF2B5EF4-FFF2-40B4-BE49-F238E27FC236}">
                <a16:creationId xmlns:a16="http://schemas.microsoft.com/office/drawing/2014/main" id="{F19DBD77-3FA5-205D-7EFB-740E8AD5AF21}"/>
              </a:ext>
            </a:extLst>
          </p:cNvPr>
          <p:cNvPicPr>
            <a:picLocks noChangeAspect="1"/>
          </p:cNvPicPr>
          <p:nvPr userDrawn="1"/>
        </p:nvPicPr>
        <p:blipFill>
          <a:blip r:embed="rId2"/>
          <a:stretch>
            <a:fillRect/>
          </a:stretch>
        </p:blipFill>
        <p:spPr>
          <a:xfrm>
            <a:off x="-430" y="-3508"/>
            <a:ext cx="9906430" cy="6858298"/>
          </a:xfrm>
          <a:prstGeom prst="rect">
            <a:avLst/>
          </a:prstGeom>
        </p:spPr>
      </p:pic>
      <p:sp>
        <p:nvSpPr>
          <p:cNvPr id="2" name="タイトル プレースホルダー 1">
            <a:extLst>
              <a:ext uri="{FF2B5EF4-FFF2-40B4-BE49-F238E27FC236}">
                <a16:creationId xmlns:a16="http://schemas.microsoft.com/office/drawing/2014/main" id="{8E54E5F6-B71C-B433-5A4D-564F3B57595C}"/>
              </a:ext>
            </a:extLst>
          </p:cNvPr>
          <p:cNvSpPr>
            <a:spLocks noGrp="1"/>
          </p:cNvSpPr>
          <p:nvPr>
            <p:ph type="title"/>
          </p:nvPr>
        </p:nvSpPr>
        <p:spPr>
          <a:xfrm>
            <a:off x="450056" y="3096862"/>
            <a:ext cx="9005887" cy="657559"/>
          </a:xfrm>
          <a:prstGeom prst="rect">
            <a:avLst/>
          </a:prstGeom>
        </p:spPr>
        <p:txBody>
          <a:bodyPr vert="horz" lIns="91440" tIns="45720" rIns="91440" bIns="45720" rtlCol="0" anchor="b">
            <a:normAutofit/>
          </a:bodyPr>
          <a:lstStyle>
            <a:lvl1pPr algn="ctr">
              <a:defRPr>
                <a:solidFill>
                  <a:schemeClr val="bg1">
                    <a:lumMod val="95000"/>
                  </a:schemeClr>
                </a:solidFill>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256535260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扉">
    <p:bg>
      <p:bgPr>
        <a:solidFill>
          <a:srgbClr val="112C4B"/>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5768A43-8204-BA49-BAAF-4D3D0136951D}"/>
              </a:ext>
            </a:extLst>
          </p:cNvPr>
          <p:cNvSpPr/>
          <p:nvPr userDrawn="1"/>
        </p:nvSpPr>
        <p:spPr>
          <a:xfrm>
            <a:off x="3366294" y="3759200"/>
            <a:ext cx="3173412" cy="50800"/>
          </a:xfrm>
          <a:prstGeom prst="rect">
            <a:avLst/>
          </a:prstGeom>
          <a:solidFill>
            <a:srgbClr val="F0F8FF">
              <a:alpha val="5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108000" rIns="0" bIns="72000" numCol="1" spcCol="0" rtlCol="0" fromWordArt="0" anchor="ctr" anchorCtr="0" forceAA="0" compatLnSpc="1">
            <a:prstTxWarp prst="textNoShape">
              <a:avLst/>
            </a:prstTxWarp>
            <a:noAutofit/>
          </a:bodyPr>
          <a:lstStyle/>
          <a:p>
            <a:pPr algn="ctr">
              <a:lnSpc>
                <a:spcPct val="120000"/>
              </a:lnSpc>
              <a:spcAft>
                <a:spcPts val="600"/>
              </a:spcAft>
            </a:pPr>
            <a:endParaRPr kumimoji="1" lang="ja-JP" altLang="en-US" sz="1400" b="1">
              <a:solidFill>
                <a:schemeClr val="tx1"/>
              </a:solidFill>
              <a:latin typeface="+mn-ea"/>
            </a:endParaRPr>
          </a:p>
        </p:txBody>
      </p:sp>
      <p:sp>
        <p:nvSpPr>
          <p:cNvPr id="10" name="タイトル プレースホルダー 1">
            <a:extLst>
              <a:ext uri="{FF2B5EF4-FFF2-40B4-BE49-F238E27FC236}">
                <a16:creationId xmlns:a16="http://schemas.microsoft.com/office/drawing/2014/main" id="{26090920-CB0B-CF5C-DE6C-054A98AF9F9D}"/>
              </a:ext>
            </a:extLst>
          </p:cNvPr>
          <p:cNvSpPr>
            <a:spLocks noGrp="1"/>
          </p:cNvSpPr>
          <p:nvPr>
            <p:ph type="title"/>
          </p:nvPr>
        </p:nvSpPr>
        <p:spPr>
          <a:xfrm>
            <a:off x="450056" y="3096862"/>
            <a:ext cx="9005887" cy="657559"/>
          </a:xfrm>
          <a:prstGeom prst="rect">
            <a:avLst/>
          </a:prstGeom>
        </p:spPr>
        <p:txBody>
          <a:bodyPr vert="horz" lIns="91440" tIns="45720" rIns="91440" bIns="45720" rtlCol="0" anchor="b">
            <a:normAutofit/>
          </a:bodyPr>
          <a:lstStyle>
            <a:lvl1pPr algn="ctr">
              <a:defRPr>
                <a:solidFill>
                  <a:schemeClr val="bg1">
                    <a:lumMod val="95000"/>
                  </a:schemeClr>
                </a:solidFill>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406432184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
    <p:spTree>
      <p:nvGrpSpPr>
        <p:cNvPr id="1" name=""/>
        <p:cNvGrpSpPr/>
        <p:nvPr/>
      </p:nvGrpSpPr>
      <p:grpSpPr>
        <a:xfrm>
          <a:off x="0" y="0"/>
          <a:ext cx="0" cy="0"/>
          <a:chOff x="0" y="0"/>
          <a:chExt cx="0" cy="0"/>
        </a:xfrm>
      </p:grpSpPr>
      <p:sp>
        <p:nvSpPr>
          <p:cNvPr id="25" name="テキスト プレースホルダー 24">
            <a:extLst>
              <a:ext uri="{FF2B5EF4-FFF2-40B4-BE49-F238E27FC236}">
                <a16:creationId xmlns:a16="http://schemas.microsoft.com/office/drawing/2014/main" id="{B62F3918-AD2F-4964-A5B6-39B027196199}"/>
              </a:ext>
            </a:extLst>
          </p:cNvPr>
          <p:cNvSpPr>
            <a:spLocks noGrp="1"/>
          </p:cNvSpPr>
          <p:nvPr>
            <p:ph type="body" sz="quarter" idx="14" hasCustomPrompt="1"/>
          </p:nvPr>
        </p:nvSpPr>
        <p:spPr>
          <a:xfrm>
            <a:off x="344487" y="803615"/>
            <a:ext cx="9216000" cy="828000"/>
          </a:xfrm>
        </p:spPr>
        <p:txBody>
          <a:bodyPr lIns="36000" rIns="36000" anchor="t"/>
          <a:lstStyle>
            <a:lvl1pPr marL="0" indent="0">
              <a:spcBef>
                <a:spcPts val="600"/>
              </a:spcBef>
              <a:buNone/>
              <a:defRPr/>
            </a:lvl1pPr>
            <a:lvl2pPr marL="457200" indent="0">
              <a:buNone/>
              <a:defRPr/>
            </a:lvl2pPr>
          </a:lstStyle>
          <a:p>
            <a:pPr lvl="0"/>
            <a:r>
              <a:rPr kumimoji="1" lang="ja-JP" altLang="en-US" dirty="0"/>
              <a:t>メッセージ</a:t>
            </a:r>
            <a:endParaRPr kumimoji="1" lang="en-US" altLang="ja-JP" dirty="0"/>
          </a:p>
        </p:txBody>
      </p:sp>
      <p:sp>
        <p:nvSpPr>
          <p:cNvPr id="26" name="タイトル プレースホルダー 1">
            <a:extLst>
              <a:ext uri="{FF2B5EF4-FFF2-40B4-BE49-F238E27FC236}">
                <a16:creationId xmlns:a16="http://schemas.microsoft.com/office/drawing/2014/main" id="{AB99DE7C-CA7E-4BAE-C763-74D1D51112B8}"/>
              </a:ext>
            </a:extLst>
          </p:cNvPr>
          <p:cNvSpPr>
            <a:spLocks noGrp="1"/>
          </p:cNvSpPr>
          <p:nvPr>
            <p:ph type="title" hasCustomPrompt="1"/>
          </p:nvPr>
        </p:nvSpPr>
        <p:spPr>
          <a:xfrm>
            <a:off x="344488" y="184914"/>
            <a:ext cx="9217025" cy="468000"/>
          </a:xfrm>
          <a:prstGeom prst="rect">
            <a:avLst/>
          </a:prstGeom>
        </p:spPr>
        <p:txBody>
          <a:bodyPr vert="horz" lIns="91440" tIns="45720" rIns="91440" bIns="45720" rtlCol="0" anchor="t">
            <a:normAutofit/>
          </a:bodyPr>
          <a:lstStyle/>
          <a:p>
            <a:r>
              <a:rPr kumimoji="1" lang="ja-JP" altLang="en-US" dirty="0"/>
              <a:t>タイトル</a:t>
            </a:r>
          </a:p>
        </p:txBody>
      </p:sp>
      <p:sp>
        <p:nvSpPr>
          <p:cNvPr id="2" name="スライド番号プレースホルダー 5">
            <a:extLst>
              <a:ext uri="{FF2B5EF4-FFF2-40B4-BE49-F238E27FC236}">
                <a16:creationId xmlns:a16="http://schemas.microsoft.com/office/drawing/2014/main" id="{AD663A0A-5BC9-88AF-F3FE-7F16089C5186}"/>
              </a:ext>
            </a:extLst>
          </p:cNvPr>
          <p:cNvSpPr>
            <a:spLocks noGrp="1"/>
          </p:cNvSpPr>
          <p:nvPr>
            <p:ph type="sldNum" sz="quarter" idx="4"/>
          </p:nvPr>
        </p:nvSpPr>
        <p:spPr>
          <a:xfrm>
            <a:off x="8329446" y="6570537"/>
            <a:ext cx="1126497" cy="276726"/>
          </a:xfrm>
          <a:prstGeom prst="rect">
            <a:avLst/>
          </a:prstGeom>
        </p:spPr>
        <p:txBody>
          <a:bodyPr vert="horz" lIns="91440" tIns="45720" rIns="91440" bIns="45720" rtlCol="0" anchor="ctr"/>
          <a:lstStyle>
            <a:lvl1pPr algn="r">
              <a:defRPr sz="1200">
                <a:solidFill>
                  <a:schemeClr val="bg1">
                    <a:lumMod val="50000"/>
                  </a:schemeClr>
                </a:solidFill>
              </a:defRPr>
            </a:lvl1pPr>
          </a:lstStyle>
          <a:p>
            <a:fld id="{0ACD46DE-31A4-410E-A501-370FB8ACECA2}" type="slidenum">
              <a:rPr lang="ja-JP" altLang="en-US" smtClean="0"/>
              <a:pPr/>
              <a:t>‹#›</a:t>
            </a:fld>
            <a:endParaRPr lang="ja-JP" altLang="en-US"/>
          </a:p>
        </p:txBody>
      </p:sp>
      <p:sp>
        <p:nvSpPr>
          <p:cNvPr id="4" name="フッター プレースホルダー 7">
            <a:extLst>
              <a:ext uri="{FF2B5EF4-FFF2-40B4-BE49-F238E27FC236}">
                <a16:creationId xmlns:a16="http://schemas.microsoft.com/office/drawing/2014/main" id="{4555E6C2-5860-F5C3-FDDA-A5CB38218C79}"/>
              </a:ext>
            </a:extLst>
          </p:cNvPr>
          <p:cNvSpPr>
            <a:spLocks noGrp="1"/>
          </p:cNvSpPr>
          <p:nvPr>
            <p:ph type="ftr" sz="quarter" idx="3"/>
          </p:nvPr>
        </p:nvSpPr>
        <p:spPr>
          <a:xfrm>
            <a:off x="2177901" y="6572961"/>
            <a:ext cx="5550195" cy="276726"/>
          </a:xfrm>
          <a:prstGeom prst="rect">
            <a:avLst/>
          </a:prstGeom>
        </p:spPr>
        <p:txBody>
          <a:bodyPr anchor="ctr"/>
          <a:lstStyle>
            <a:lvl1pPr algn="ctr">
              <a:defRPr sz="1200">
                <a:solidFill>
                  <a:schemeClr val="bg1">
                    <a:lumMod val="50000"/>
                  </a:schemeClr>
                </a:solidFill>
              </a:defRPr>
            </a:lvl1pPr>
          </a:lstStyle>
          <a:p>
            <a:pPr algn="ctr">
              <a:lnSpc>
                <a:spcPct val="120000"/>
              </a:lnSpc>
              <a:spcAft>
                <a:spcPts val="600"/>
              </a:spcAft>
              <a:buSzPct val="80000"/>
            </a:pPr>
            <a:r>
              <a:rPr lang="en-US" altLang="ja-JP" dirty="0">
                <a:solidFill>
                  <a:schemeClr val="tx1">
                    <a:alpha val="50000"/>
                  </a:schemeClr>
                </a:solidFill>
              </a:rPr>
              <a:t>Copyright ©</a:t>
            </a:r>
            <a:r>
              <a:rPr lang="ja-JP" altLang="en-US" dirty="0">
                <a:solidFill>
                  <a:schemeClr val="tx1">
                    <a:alpha val="50000"/>
                  </a:schemeClr>
                </a:solidFill>
              </a:rPr>
              <a:t> </a:t>
            </a:r>
            <a:r>
              <a:rPr lang="en-US" altLang="ja-JP" dirty="0">
                <a:solidFill>
                  <a:schemeClr val="tx1">
                    <a:alpha val="50000"/>
                  </a:schemeClr>
                </a:solidFill>
              </a:rPr>
              <a:t>2024</a:t>
            </a:r>
            <a:r>
              <a:rPr lang="ja-JP" altLang="en-US" dirty="0">
                <a:solidFill>
                  <a:schemeClr val="tx1">
                    <a:alpha val="50000"/>
                  </a:schemeClr>
                </a:solidFill>
              </a:rPr>
              <a:t> 株式会社</a:t>
            </a:r>
            <a:r>
              <a:rPr lang="en-US" altLang="ja-JP" dirty="0">
                <a:solidFill>
                  <a:schemeClr val="tx1">
                    <a:alpha val="50000"/>
                  </a:schemeClr>
                </a:solidFill>
              </a:rPr>
              <a:t>STANDARD</a:t>
            </a:r>
            <a:r>
              <a:rPr lang="ja-JP" altLang="en-US" dirty="0">
                <a:solidFill>
                  <a:schemeClr val="tx1">
                    <a:alpha val="50000"/>
                  </a:schemeClr>
                </a:solidFill>
              </a:rPr>
              <a:t> </a:t>
            </a:r>
            <a:r>
              <a:rPr lang="en-US" altLang="ja-JP" dirty="0">
                <a:solidFill>
                  <a:schemeClr val="tx1">
                    <a:alpha val="50000"/>
                  </a:schemeClr>
                </a:solidFill>
              </a:rPr>
              <a:t>All Rights Reserved.</a:t>
            </a:r>
            <a:endParaRPr kumimoji="1" lang="ja-JP" altLang="en-US" sz="1200" dirty="0">
              <a:solidFill>
                <a:schemeClr val="tx1">
                  <a:alpha val="50000"/>
                </a:schemeClr>
              </a:solidFill>
              <a:latin typeface="+mj-ea"/>
              <a:ea typeface="+mj-ea"/>
            </a:endParaRPr>
          </a:p>
        </p:txBody>
      </p:sp>
      <p:sp>
        <p:nvSpPr>
          <p:cNvPr id="7" name="正方形/長方形 6">
            <a:extLst>
              <a:ext uri="{FF2B5EF4-FFF2-40B4-BE49-F238E27FC236}">
                <a16:creationId xmlns:a16="http://schemas.microsoft.com/office/drawing/2014/main" id="{5BD0B6E6-6FC3-0888-24BC-DDBD5A22B5E2}"/>
              </a:ext>
            </a:extLst>
          </p:cNvPr>
          <p:cNvSpPr/>
          <p:nvPr userDrawn="1"/>
        </p:nvSpPr>
        <p:spPr>
          <a:xfrm>
            <a:off x="0" y="0"/>
            <a:ext cx="9906000" cy="72000"/>
          </a:xfrm>
          <a:prstGeom prst="rect">
            <a:avLst/>
          </a:prstGeom>
          <a:solidFill>
            <a:srgbClr val="112C4B"/>
          </a:solidFill>
          <a:ln w="19050" cap="flat" cmpd="sng" algn="ctr">
            <a:noFill/>
            <a:prstDash val="solid"/>
            <a:miter lim="800000"/>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2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srgbClr val="FFFFFF"/>
              </a:solidFill>
              <a:effectLst/>
              <a:uLnTx/>
              <a:uFillTx/>
              <a:latin typeface="メイリオ"/>
              <a:ea typeface="メイリオ"/>
              <a:cs typeface="+mn-cs"/>
            </a:endParaRPr>
          </a:p>
        </p:txBody>
      </p:sp>
    </p:spTree>
    <p:extLst>
      <p:ext uri="{BB962C8B-B14F-4D97-AF65-F5344CB8AC3E}">
        <p14:creationId xmlns:p14="http://schemas.microsoft.com/office/powerpoint/2010/main" val="989910652"/>
      </p:ext>
    </p:extLst>
  </p:cSld>
  <p:clrMapOvr>
    <a:masterClrMapping/>
  </p:clrMapOvr>
  <p:extLst>
    <p:ext uri="{DCECCB84-F9BA-43D5-87BE-67443E8EF086}">
      <p15:sldGuideLst xmlns:p15="http://schemas.microsoft.com/office/powerpoint/2012/main">
        <p15:guide id="5" orient="horz" pos="4133" userDrawn="1">
          <p15:clr>
            <a:srgbClr val="5ACBF0"/>
          </p15:clr>
        </p15:guide>
        <p15:guide id="6" orient="horz" pos="414" userDrawn="1">
          <p15:clr>
            <a:srgbClr val="5ACBF0"/>
          </p15:clr>
        </p15:guide>
        <p15:guide id="7" pos="3233" userDrawn="1">
          <p15:clr>
            <a:srgbClr val="5ACBF0"/>
          </p15:clr>
        </p15:guide>
        <p15:guide id="8" pos="3007" userDrawn="1">
          <p15:clr>
            <a:srgbClr val="5ACBF0"/>
          </p15:clr>
        </p15:guide>
        <p15:guide id="11" pos="217" userDrawn="1">
          <p15:clr>
            <a:srgbClr val="5ACBF0"/>
          </p15:clr>
        </p15:guide>
        <p15:guide id="12" pos="6023" userDrawn="1">
          <p15:clr>
            <a:srgbClr val="5ACBF0"/>
          </p15:clr>
        </p15:guide>
        <p15:guide id="14" orient="horz" pos="4020" userDrawn="1">
          <p15:clr>
            <a:srgbClr val="5ACBF0"/>
          </p15:clr>
        </p15:guide>
        <p15:guide id="15" orient="horz" pos="504" userDrawn="1">
          <p15:clr>
            <a:srgbClr val="5ACBF0"/>
          </p15:clr>
        </p15:guide>
        <p15:guide id="16" orient="horz" pos="1026" userDrawn="1">
          <p15:clr>
            <a:srgbClr val="5ACBF0"/>
          </p15:clr>
        </p15:guide>
        <p15:guide id="17" pos="3120" userDrawn="1">
          <p15:clr>
            <a:srgbClr val="5ACBF0"/>
          </p15:clr>
        </p15:guide>
        <p15:guide id="18" orient="horz" pos="1117" userDrawn="1">
          <p15:clr>
            <a:srgbClr val="5ACBF0"/>
          </p15:clr>
        </p15:guide>
        <p15:guide id="19" orient="horz" pos="2568" userDrawn="1">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裏表紙">
    <p:bg>
      <p:bgPr>
        <a:solidFill>
          <a:srgbClr val="112C4B"/>
        </a:solidFill>
        <a:effectLst/>
      </p:bgPr>
    </p:bg>
    <p:spTree>
      <p:nvGrpSpPr>
        <p:cNvPr id="1" name=""/>
        <p:cNvGrpSpPr/>
        <p:nvPr/>
      </p:nvGrpSpPr>
      <p:grpSpPr>
        <a:xfrm>
          <a:off x="0" y="0"/>
          <a:ext cx="0" cy="0"/>
          <a:chOff x="0" y="0"/>
          <a:chExt cx="0" cy="0"/>
        </a:xfrm>
      </p:grpSpPr>
      <p:pic>
        <p:nvPicPr>
          <p:cNvPr id="6" name="図 5" descr="飛行機の翼&#10;&#10;自動的に生成された説明">
            <a:extLst>
              <a:ext uri="{FF2B5EF4-FFF2-40B4-BE49-F238E27FC236}">
                <a16:creationId xmlns:a16="http://schemas.microsoft.com/office/drawing/2014/main" id="{39481591-8086-FCDA-1A4B-29BD7581CEF7}"/>
              </a:ext>
            </a:extLst>
          </p:cNvPr>
          <p:cNvPicPr>
            <a:picLocks noChangeAspect="1"/>
          </p:cNvPicPr>
          <p:nvPr userDrawn="1"/>
        </p:nvPicPr>
        <p:blipFill>
          <a:blip r:embed="rId2"/>
          <a:stretch>
            <a:fillRect/>
          </a:stretch>
        </p:blipFill>
        <p:spPr>
          <a:xfrm>
            <a:off x="-430" y="0"/>
            <a:ext cx="9906430" cy="6858298"/>
          </a:xfrm>
          <a:prstGeom prst="rect">
            <a:avLst/>
          </a:prstGeom>
        </p:spPr>
      </p:pic>
      <p:pic>
        <p:nvPicPr>
          <p:cNvPr id="3" name="Google Shape;1062;p38">
            <a:extLst>
              <a:ext uri="{FF2B5EF4-FFF2-40B4-BE49-F238E27FC236}">
                <a16:creationId xmlns:a16="http://schemas.microsoft.com/office/drawing/2014/main" id="{A0E4D3B9-44BB-D46D-FDBC-72BA05655845}"/>
              </a:ext>
            </a:extLst>
          </p:cNvPr>
          <p:cNvPicPr preferRelativeResize="0"/>
          <p:nvPr userDrawn="1"/>
        </p:nvPicPr>
        <p:blipFill rotWithShape="1">
          <a:blip r:embed="rId3">
            <a:alphaModFix/>
          </a:blip>
          <a:srcRect/>
          <a:stretch/>
        </p:blipFill>
        <p:spPr>
          <a:xfrm>
            <a:off x="2736512" y="3091999"/>
            <a:ext cx="4432976" cy="769252"/>
          </a:xfrm>
          <a:prstGeom prst="rect">
            <a:avLst/>
          </a:prstGeom>
          <a:noFill/>
          <a:ln>
            <a:noFill/>
          </a:ln>
        </p:spPr>
      </p:pic>
    </p:spTree>
    <p:extLst>
      <p:ext uri="{BB962C8B-B14F-4D97-AF65-F5344CB8AC3E}">
        <p14:creationId xmlns:p14="http://schemas.microsoft.com/office/powerpoint/2010/main" val="2800238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メッセージあり">
    <p:spTree>
      <p:nvGrpSpPr>
        <p:cNvPr id="1" name=""/>
        <p:cNvGrpSpPr/>
        <p:nvPr/>
      </p:nvGrpSpPr>
      <p:grpSpPr>
        <a:xfrm>
          <a:off x="0" y="0"/>
          <a:ext cx="0" cy="0"/>
          <a:chOff x="0" y="0"/>
          <a:chExt cx="0" cy="0"/>
        </a:xfrm>
      </p:grpSpPr>
      <p:sp>
        <p:nvSpPr>
          <p:cNvPr id="11" name="テキスト プレースホルダー 16">
            <a:extLst>
              <a:ext uri="{FF2B5EF4-FFF2-40B4-BE49-F238E27FC236}">
                <a16:creationId xmlns:a16="http://schemas.microsoft.com/office/drawing/2014/main" id="{5E7E6378-3B1A-F04B-89C2-832D32F13B6E}"/>
              </a:ext>
            </a:extLst>
          </p:cNvPr>
          <p:cNvSpPr>
            <a:spLocks noGrp="1"/>
          </p:cNvSpPr>
          <p:nvPr>
            <p:ph type="body" sz="quarter" idx="12" hasCustomPrompt="1"/>
          </p:nvPr>
        </p:nvSpPr>
        <p:spPr>
          <a:xfrm>
            <a:off x="230311" y="234908"/>
            <a:ext cx="9655692" cy="551476"/>
          </a:xfrm>
          <a:prstGeom prst="rect">
            <a:avLst/>
          </a:prstGeom>
        </p:spPr>
        <p:txBody>
          <a:bodyPr tIns="90000" bIns="0"/>
          <a:lstStyle>
            <a:lvl1pPr marL="0" indent="0">
              <a:buNone/>
              <a:defRPr sz="3600" b="1">
                <a:solidFill>
                  <a:schemeClr val="tx2">
                    <a:lumMod val="50000"/>
                  </a:schemeClr>
                </a:solidFill>
                <a:latin typeface="+mj-ea"/>
                <a:ea typeface="+mj-ea"/>
              </a:defRPr>
            </a:lvl1pPr>
          </a:lstStyle>
          <a:p>
            <a:r>
              <a:rPr lang="ja-JP" altLang="en-US" dirty="0"/>
              <a:t>タイトル</a:t>
            </a:r>
            <a:endParaRPr lang="en-US" dirty="0"/>
          </a:p>
        </p:txBody>
      </p:sp>
      <p:sp>
        <p:nvSpPr>
          <p:cNvPr id="5" name="テキスト プレースホルダー 4">
            <a:extLst>
              <a:ext uri="{FF2B5EF4-FFF2-40B4-BE49-F238E27FC236}">
                <a16:creationId xmlns:a16="http://schemas.microsoft.com/office/drawing/2014/main" id="{B4A565AD-0740-AA41-A620-A53DE78546C0}"/>
              </a:ext>
            </a:extLst>
          </p:cNvPr>
          <p:cNvSpPr>
            <a:spLocks noGrp="1"/>
          </p:cNvSpPr>
          <p:nvPr>
            <p:ph type="body" sz="quarter" idx="13" hasCustomPrompt="1"/>
          </p:nvPr>
        </p:nvSpPr>
        <p:spPr>
          <a:xfrm>
            <a:off x="232771" y="802126"/>
            <a:ext cx="9655692" cy="847770"/>
          </a:xfrm>
          <a:prstGeom prst="rect">
            <a:avLst/>
          </a:prstGeom>
        </p:spPr>
        <p:txBody>
          <a:bodyPr/>
          <a:lstStyle>
            <a:lvl1pPr marL="0" indent="0">
              <a:lnSpc>
                <a:spcPct val="100000"/>
              </a:lnSpc>
              <a:spcBef>
                <a:spcPts val="0"/>
              </a:spcBef>
              <a:buNone/>
              <a:defRPr sz="2400" b="0">
                <a:solidFill>
                  <a:schemeClr val="tx2">
                    <a:lumMod val="50000"/>
                  </a:schemeClr>
                </a:solidFill>
                <a:latin typeface="+mj-ea"/>
                <a:ea typeface="+mj-ea"/>
              </a:defRPr>
            </a:lvl1pPr>
          </a:lstStyle>
          <a:p>
            <a:r>
              <a:rPr kumimoji="1" lang="ja-JP" altLang="en-US" dirty="0"/>
              <a:t>メッセージ</a:t>
            </a:r>
            <a:endParaRPr kumimoji="1" lang="en-US" altLang="ja-JP" dirty="0"/>
          </a:p>
          <a:p>
            <a:endParaRPr kumimoji="1" lang="ja-JP" altLang="en-US" dirty="0"/>
          </a:p>
        </p:txBody>
      </p:sp>
      <p:sp>
        <p:nvSpPr>
          <p:cNvPr id="3" name="正方形/長方形 2">
            <a:extLst>
              <a:ext uri="{FF2B5EF4-FFF2-40B4-BE49-F238E27FC236}">
                <a16:creationId xmlns:a16="http://schemas.microsoft.com/office/drawing/2014/main" id="{56F61F22-2891-C94C-8D5C-79EDB28D0EE9}"/>
              </a:ext>
            </a:extLst>
          </p:cNvPr>
          <p:cNvSpPr/>
          <p:nvPr userDrawn="1"/>
        </p:nvSpPr>
        <p:spPr>
          <a:xfrm>
            <a:off x="0" y="0"/>
            <a:ext cx="9906000" cy="72000"/>
          </a:xfrm>
          <a:prstGeom prst="rect">
            <a:avLst/>
          </a:prstGeom>
          <a:solidFill>
            <a:schemeClr val="tx2">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8000" tIns="108000" rIns="108000" bIns="90000" numCol="1" spcCol="0" rtlCol="0" fromWordArt="0" anchor="ctr" anchorCtr="0" forceAA="0" compatLnSpc="1">
            <a:prstTxWarp prst="textNoShape">
              <a:avLst/>
            </a:prstTxWarp>
            <a:noAutofit/>
          </a:bodyPr>
          <a:lstStyle/>
          <a:p>
            <a:pPr algn="ctr">
              <a:lnSpc>
                <a:spcPct val="120000"/>
              </a:lnSpc>
            </a:pPr>
            <a:endParaRPr kumimoji="1" lang="ja-JP" altLang="en-US" sz="1600">
              <a:solidFill>
                <a:schemeClr val="bg1"/>
              </a:solidFill>
              <a:latin typeface="+mn-ea"/>
            </a:endParaRPr>
          </a:p>
        </p:txBody>
      </p:sp>
      <p:sp>
        <p:nvSpPr>
          <p:cNvPr id="10" name="テキスト ボックス 9">
            <a:extLst>
              <a:ext uri="{FF2B5EF4-FFF2-40B4-BE49-F238E27FC236}">
                <a16:creationId xmlns:a16="http://schemas.microsoft.com/office/drawing/2014/main" id="{B00C055F-D2D2-4A4D-977F-62BD35E10B82}"/>
              </a:ext>
            </a:extLst>
          </p:cNvPr>
          <p:cNvSpPr txBox="1"/>
          <p:nvPr userDrawn="1"/>
        </p:nvSpPr>
        <p:spPr>
          <a:xfrm>
            <a:off x="2781682" y="6440036"/>
            <a:ext cx="4342636" cy="394602"/>
          </a:xfrm>
          <a:prstGeom prst="rect">
            <a:avLst/>
          </a:prstGeom>
          <a:noFill/>
        </p:spPr>
        <p:txBody>
          <a:bodyPr wrap="none" lIns="108000" tIns="108000" rIns="108000" bIns="90000" rtlCol="0">
            <a:spAutoFit/>
          </a:bodyPr>
          <a:lstStyle/>
          <a:p>
            <a:pPr algn="ctr">
              <a:lnSpc>
                <a:spcPct val="120000"/>
              </a:lnSpc>
              <a:spcAft>
                <a:spcPts val="600"/>
              </a:spcAft>
              <a:buSzPct val="80000"/>
            </a:pPr>
            <a:r>
              <a:rPr kumimoji="1" lang="en-US" altLang="ja-JP" sz="1100" dirty="0">
                <a:solidFill>
                  <a:schemeClr val="tx2">
                    <a:lumMod val="50000"/>
                  </a:schemeClr>
                </a:solidFill>
                <a:latin typeface="+mj-ea"/>
                <a:ea typeface="+mj-ea"/>
              </a:rPr>
              <a:t>Copyright ©</a:t>
            </a:r>
            <a:r>
              <a:rPr kumimoji="1" lang="ja-JP" altLang="en-US" sz="1100" dirty="0">
                <a:solidFill>
                  <a:schemeClr val="tx2">
                    <a:lumMod val="50000"/>
                  </a:schemeClr>
                </a:solidFill>
                <a:latin typeface="+mj-ea"/>
                <a:ea typeface="+mj-ea"/>
              </a:rPr>
              <a:t> </a:t>
            </a:r>
            <a:r>
              <a:rPr kumimoji="1" lang="en-US" altLang="ja-JP" sz="1100" dirty="0">
                <a:solidFill>
                  <a:schemeClr val="tx2">
                    <a:lumMod val="50000"/>
                  </a:schemeClr>
                </a:solidFill>
                <a:latin typeface="+mj-ea"/>
                <a:ea typeface="+mj-ea"/>
              </a:rPr>
              <a:t>2024</a:t>
            </a:r>
            <a:r>
              <a:rPr kumimoji="1" lang="ja-JP" altLang="en-US" sz="1100" dirty="0">
                <a:solidFill>
                  <a:schemeClr val="tx2">
                    <a:lumMod val="50000"/>
                  </a:schemeClr>
                </a:solidFill>
                <a:latin typeface="+mj-ea"/>
                <a:ea typeface="+mj-ea"/>
              </a:rPr>
              <a:t> 株式会社</a:t>
            </a:r>
            <a:r>
              <a:rPr kumimoji="1" lang="en-US" altLang="ja-JP" sz="1100" dirty="0">
                <a:solidFill>
                  <a:schemeClr val="tx2">
                    <a:lumMod val="50000"/>
                  </a:schemeClr>
                </a:solidFill>
                <a:latin typeface="+mj-ea"/>
                <a:ea typeface="+mj-ea"/>
              </a:rPr>
              <a:t>STANDARD</a:t>
            </a:r>
            <a:r>
              <a:rPr kumimoji="1" lang="ja-JP" altLang="en-US" sz="1100" dirty="0">
                <a:solidFill>
                  <a:schemeClr val="tx2">
                    <a:lumMod val="50000"/>
                  </a:schemeClr>
                </a:solidFill>
                <a:latin typeface="+mj-ea"/>
                <a:ea typeface="+mj-ea"/>
              </a:rPr>
              <a:t> </a:t>
            </a:r>
            <a:r>
              <a:rPr kumimoji="1" lang="en-US" altLang="ja-JP" sz="1100" dirty="0">
                <a:solidFill>
                  <a:schemeClr val="tx2">
                    <a:lumMod val="50000"/>
                  </a:schemeClr>
                </a:solidFill>
                <a:latin typeface="+mj-ea"/>
                <a:ea typeface="+mj-ea"/>
              </a:rPr>
              <a:t>All Rights Reserved.</a:t>
            </a:r>
            <a:endParaRPr kumimoji="1" lang="ja-JP" altLang="en-US" sz="1100" dirty="0">
              <a:solidFill>
                <a:schemeClr val="tx2">
                  <a:lumMod val="50000"/>
                </a:schemeClr>
              </a:solidFill>
              <a:latin typeface="+mj-ea"/>
              <a:ea typeface="+mj-ea"/>
            </a:endParaRPr>
          </a:p>
        </p:txBody>
      </p:sp>
      <p:sp>
        <p:nvSpPr>
          <p:cNvPr id="13" name="スライド番号プレースホルダー 5">
            <a:extLst>
              <a:ext uri="{FF2B5EF4-FFF2-40B4-BE49-F238E27FC236}">
                <a16:creationId xmlns:a16="http://schemas.microsoft.com/office/drawing/2014/main" id="{79C0CCD4-8387-6240-BE72-FF3B36533594}"/>
              </a:ext>
            </a:extLst>
          </p:cNvPr>
          <p:cNvSpPr>
            <a:spLocks noGrp="1"/>
          </p:cNvSpPr>
          <p:nvPr>
            <p:ph type="sldNum" sz="quarter" idx="4"/>
          </p:nvPr>
        </p:nvSpPr>
        <p:spPr>
          <a:xfrm>
            <a:off x="9247331" y="6416675"/>
            <a:ext cx="641132" cy="441325"/>
          </a:xfrm>
          <a:prstGeom prst="rect">
            <a:avLst/>
          </a:prstGeom>
        </p:spPr>
        <p:txBody>
          <a:bodyPr vert="horz" lIns="91440" tIns="108000" rIns="91440" bIns="72000" rtlCol="0" anchor="ctr"/>
          <a:lstStyle>
            <a:lvl1pPr algn="ctr">
              <a:defRPr sz="1400" b="0">
                <a:solidFill>
                  <a:schemeClr val="tx2">
                    <a:lumMod val="50000"/>
                  </a:schemeClr>
                </a:solidFill>
                <a:latin typeface="+mj-ea"/>
                <a:ea typeface="+mj-ea"/>
              </a:defRPr>
            </a:lvl1pPr>
          </a:lstStyle>
          <a:p>
            <a:fld id="{8825E062-701B-F34E-8C48-100201BC94D2}" type="slidenum">
              <a:rPr lang="en-US" smtClean="0"/>
              <a:pPr/>
              <a:t>‹#›</a:t>
            </a:fld>
            <a:endParaRPr lang="en-US" dirty="0"/>
          </a:p>
        </p:txBody>
      </p:sp>
    </p:spTree>
    <p:extLst>
      <p:ext uri="{BB962C8B-B14F-4D97-AF65-F5344CB8AC3E}">
        <p14:creationId xmlns:p14="http://schemas.microsoft.com/office/powerpoint/2010/main" val="484731229"/>
      </p:ext>
    </p:extLst>
  </p:cSld>
  <p:clrMapOvr>
    <a:masterClrMapping/>
  </p:clrMapOvr>
  <p:extLst>
    <p:ext uri="{DCECCB84-F9BA-43D5-87BE-67443E8EF086}">
      <p15:sldGuideLst xmlns:p15="http://schemas.microsoft.com/office/powerpoint/2012/main">
        <p15:guide id="1" orient="horz" pos="504">
          <p15:clr>
            <a:srgbClr val="A4A3A4"/>
          </p15:clr>
        </p15:guide>
        <p15:guide id="3" orient="horz" pos="2432">
          <p15:clr>
            <a:srgbClr val="A4A3A4"/>
          </p15:clr>
        </p15:guide>
        <p15:guide id="4" orient="horz" pos="1049">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本文">
  <p:cSld name="本文">
    <p:spTree>
      <p:nvGrpSpPr>
        <p:cNvPr id="1" name="Shape 28"/>
        <p:cNvGrpSpPr/>
        <p:nvPr/>
      </p:nvGrpSpPr>
      <p:grpSpPr>
        <a:xfrm>
          <a:off x="0" y="0"/>
          <a:ext cx="0" cy="0"/>
          <a:chOff x="0" y="0"/>
          <a:chExt cx="0" cy="0"/>
        </a:xfrm>
      </p:grpSpPr>
      <p:sp>
        <p:nvSpPr>
          <p:cNvPr id="29" name="Google Shape;29;p53"/>
          <p:cNvSpPr txBox="1">
            <a:spLocks noGrp="1"/>
          </p:cNvSpPr>
          <p:nvPr>
            <p:ph type="body" idx="1"/>
          </p:nvPr>
        </p:nvSpPr>
        <p:spPr>
          <a:xfrm>
            <a:off x="344487" y="803615"/>
            <a:ext cx="9215999" cy="477013"/>
          </a:xfrm>
          <a:prstGeom prst="rect">
            <a:avLst/>
          </a:prstGeom>
          <a:noFill/>
          <a:ln>
            <a:noFill/>
          </a:ln>
        </p:spPr>
        <p:txBody>
          <a:bodyPr spcFirstLastPara="1" wrap="square" lIns="36000" tIns="45700" rIns="36000" bIns="45700" anchor="t" anchorCtr="0">
            <a:noAutofit/>
          </a:bodyPr>
          <a:lstStyle>
            <a:lvl1pPr marL="90488" lvl="0" indent="0" algn="l">
              <a:lnSpc>
                <a:spcPct val="100000"/>
              </a:lnSpc>
              <a:spcBef>
                <a:spcPts val="600"/>
              </a:spcBef>
              <a:spcAft>
                <a:spcPts val="0"/>
              </a:spcAft>
              <a:buClr>
                <a:srgbClr val="112C4B"/>
              </a:buClr>
              <a:buSzPts val="2200"/>
              <a:buNone/>
              <a:defRPr sz="2000">
                <a:solidFill>
                  <a:srgbClr val="112C4B"/>
                </a:solidFill>
                <a:latin typeface="Meiryo UI" panose="020B0604030504040204" pitchFamily="50" charset="-128"/>
                <a:ea typeface="Meiryo UI" panose="020B0604030504040204" pitchFamily="50" charset="-128"/>
                <a:cs typeface="Arial"/>
                <a:sym typeface="Arial"/>
              </a:defRPr>
            </a:lvl1pPr>
            <a:lvl2pPr marL="914400" lvl="1" indent="-228600" algn="l">
              <a:lnSpc>
                <a:spcPct val="90000"/>
              </a:lnSpc>
              <a:spcBef>
                <a:spcPts val="500"/>
              </a:spcBef>
              <a:spcAft>
                <a:spcPts val="0"/>
              </a:spcAft>
              <a:buClr>
                <a:srgbClr val="112C4B"/>
              </a:buClr>
              <a:buSzPts val="2000"/>
              <a:buNone/>
              <a:defRPr/>
            </a:lvl2pPr>
            <a:lvl3pPr marL="1371600" lvl="2" indent="-342900" algn="l">
              <a:lnSpc>
                <a:spcPct val="90000"/>
              </a:lnSpc>
              <a:spcBef>
                <a:spcPts val="500"/>
              </a:spcBef>
              <a:spcAft>
                <a:spcPts val="0"/>
              </a:spcAft>
              <a:buClr>
                <a:srgbClr val="112C4B"/>
              </a:buClr>
              <a:buSzPts val="1800"/>
              <a:buChar char="•"/>
              <a:defRPr/>
            </a:lvl3pPr>
            <a:lvl4pPr marL="1828800" lvl="3" indent="-342900" algn="l">
              <a:lnSpc>
                <a:spcPct val="90000"/>
              </a:lnSpc>
              <a:spcBef>
                <a:spcPts val="500"/>
              </a:spcBef>
              <a:spcAft>
                <a:spcPts val="0"/>
              </a:spcAft>
              <a:buClr>
                <a:srgbClr val="112C4B"/>
              </a:buClr>
              <a:buSzPts val="1800"/>
              <a:buChar char="•"/>
              <a:defRPr/>
            </a:lvl4pPr>
            <a:lvl5pPr marL="2286000" lvl="4" indent="-342900" algn="l">
              <a:lnSpc>
                <a:spcPct val="90000"/>
              </a:lnSpc>
              <a:spcBef>
                <a:spcPts val="500"/>
              </a:spcBef>
              <a:spcAft>
                <a:spcPts val="0"/>
              </a:spcAft>
              <a:buClr>
                <a:srgbClr val="112C4B"/>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0" name="Google Shape;30;p53"/>
          <p:cNvSpPr txBox="1">
            <a:spLocks noGrp="1"/>
          </p:cNvSpPr>
          <p:nvPr>
            <p:ph type="title"/>
          </p:nvPr>
        </p:nvSpPr>
        <p:spPr>
          <a:xfrm>
            <a:off x="344488" y="184914"/>
            <a:ext cx="9217025" cy="468000"/>
          </a:xfrm>
          <a:prstGeom prst="rect">
            <a:avLst/>
          </a:prstGeom>
          <a:noFill/>
          <a:ln>
            <a:noFill/>
          </a:ln>
        </p:spPr>
        <p:txBody>
          <a:bodyPr spcFirstLastPara="1" wrap="square" lIns="91425" tIns="45700" rIns="91425" bIns="45700" anchor="t" anchorCtr="0">
            <a:noAutofit/>
          </a:bodyPr>
          <a:lstStyle>
            <a:lvl1pPr lvl="0" algn="l">
              <a:lnSpc>
                <a:spcPct val="90000"/>
              </a:lnSpc>
              <a:spcBef>
                <a:spcPts val="0"/>
              </a:spcBef>
              <a:spcAft>
                <a:spcPts val="0"/>
              </a:spcAft>
              <a:buClr>
                <a:srgbClr val="112C4B"/>
              </a:buClr>
              <a:buSzPts val="3200"/>
              <a:buFont typeface="Calibri"/>
              <a:buNone/>
              <a:defRPr sz="3200" b="1">
                <a:solidFill>
                  <a:srgbClr val="112C4B"/>
                </a:solidFill>
                <a:latin typeface="Meiryo UI" panose="020B0604030504040204" pitchFamily="50" charset="-128"/>
                <a:ea typeface="Meiryo UI" panose="020B0604030504040204" pitchFamily="50" charset="-128"/>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1" name="Google Shape;31;p53"/>
          <p:cNvSpPr/>
          <p:nvPr/>
        </p:nvSpPr>
        <p:spPr>
          <a:xfrm>
            <a:off x="0" y="0"/>
            <a:ext cx="9906000" cy="72000"/>
          </a:xfrm>
          <a:prstGeom prst="rect">
            <a:avLst/>
          </a:prstGeom>
          <a:solidFill>
            <a:srgbClr val="002060"/>
          </a:solidFill>
          <a:ln>
            <a:noFill/>
          </a:ln>
        </p:spPr>
        <p:txBody>
          <a:bodyPr spcFirstLastPara="1" wrap="square" lIns="108000" tIns="108000" rIns="108000" bIns="90000" anchor="ctr" anchorCtr="0">
            <a:noAutofit/>
          </a:bodyPr>
          <a:lstStyle/>
          <a:p>
            <a:pPr marL="0" marR="0" lvl="0" indent="0" algn="ctr" rtl="0">
              <a:lnSpc>
                <a:spcPct val="120000"/>
              </a:lnSpc>
              <a:spcBef>
                <a:spcPts val="0"/>
              </a:spcBef>
              <a:spcAft>
                <a:spcPts val="0"/>
              </a:spcAft>
              <a:buClr>
                <a:srgbClr val="000000"/>
              </a:buClr>
              <a:buSzPts val="1600"/>
              <a:buFont typeface="Arial"/>
              <a:buNone/>
            </a:pPr>
            <a:endParaRPr sz="1600" b="0" i="0" u="none" strike="noStrike" cap="none" dirty="0">
              <a:solidFill>
                <a:schemeClr val="lt1"/>
              </a:solidFill>
              <a:latin typeface="Meiryo UI" panose="020B0604030504040204" pitchFamily="50" charset="-128"/>
              <a:ea typeface="Meiryo UI" panose="020B0604030504040204" pitchFamily="50" charset="-128"/>
              <a:cs typeface="Calibri"/>
              <a:sym typeface="Calibri"/>
            </a:endParaRPr>
          </a:p>
        </p:txBody>
      </p:sp>
      <p:sp>
        <p:nvSpPr>
          <p:cNvPr id="33" name="Google Shape;33;p53"/>
          <p:cNvSpPr/>
          <p:nvPr/>
        </p:nvSpPr>
        <p:spPr>
          <a:xfrm>
            <a:off x="10005391" y="0"/>
            <a:ext cx="125896" cy="418043"/>
          </a:xfrm>
          <a:prstGeom prst="rect">
            <a:avLst/>
          </a:prstGeom>
          <a:solidFill>
            <a:srgbClr val="00164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275"/>
              <a:buFont typeface="Arial"/>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34" name="Google Shape;34;p53"/>
          <p:cNvSpPr/>
          <p:nvPr/>
        </p:nvSpPr>
        <p:spPr>
          <a:xfrm>
            <a:off x="10005391" y="418043"/>
            <a:ext cx="125896" cy="418043"/>
          </a:xfrm>
          <a:prstGeom prst="rect">
            <a:avLst/>
          </a:prstGeom>
          <a:solidFill>
            <a:srgbClr val="CBDC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275"/>
              <a:buFont typeface="Arial"/>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35" name="Google Shape;35;p53"/>
          <p:cNvSpPr/>
          <p:nvPr/>
        </p:nvSpPr>
        <p:spPr>
          <a:xfrm>
            <a:off x="10005391" y="836086"/>
            <a:ext cx="125896" cy="418043"/>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275"/>
              <a:buFont typeface="Arial"/>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36" name="Google Shape;36;p53"/>
          <p:cNvSpPr/>
          <p:nvPr/>
        </p:nvSpPr>
        <p:spPr>
          <a:xfrm>
            <a:off x="10005391" y="1254129"/>
            <a:ext cx="125896" cy="418043"/>
          </a:xfrm>
          <a:prstGeom prst="rect">
            <a:avLst/>
          </a:prstGeom>
          <a:solidFill>
            <a:srgbClr val="E7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275"/>
              <a:buFont typeface="Arial"/>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37" name="Google Shape;37;p53"/>
          <p:cNvSpPr/>
          <p:nvPr/>
        </p:nvSpPr>
        <p:spPr>
          <a:xfrm>
            <a:off x="10005391" y="1672172"/>
            <a:ext cx="125896" cy="418043"/>
          </a:xfrm>
          <a:prstGeom prst="rect">
            <a:avLst/>
          </a:prstGeom>
          <a:solidFill>
            <a:srgbClr val="FF996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275"/>
              <a:buFont typeface="Arial"/>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38" name="Google Shape;38;p53"/>
          <p:cNvSpPr/>
          <p:nvPr/>
        </p:nvSpPr>
        <p:spPr>
          <a:xfrm>
            <a:off x="10005391" y="2090215"/>
            <a:ext cx="125896" cy="418043"/>
          </a:xfrm>
          <a:prstGeom prst="rect">
            <a:avLst/>
          </a:prstGeom>
          <a:solidFill>
            <a:srgbClr val="FFD0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275"/>
              <a:buFont typeface="Arial"/>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2" name="Google Shape;64;p110">
            <a:extLst>
              <a:ext uri="{FF2B5EF4-FFF2-40B4-BE49-F238E27FC236}">
                <a16:creationId xmlns:a16="http://schemas.microsoft.com/office/drawing/2014/main" id="{413ACA34-0887-23EB-6399-A77A1F563425}"/>
              </a:ext>
            </a:extLst>
          </p:cNvPr>
          <p:cNvSpPr txBox="1">
            <a:spLocks noGrp="1"/>
          </p:cNvSpPr>
          <p:nvPr>
            <p:ph type="sldNum" idx="12"/>
          </p:nvPr>
        </p:nvSpPr>
        <p:spPr>
          <a:xfrm>
            <a:off x="8433992" y="6570537"/>
            <a:ext cx="1126497" cy="276726"/>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7F7F7F"/>
              </a:buClr>
              <a:buSzPts val="1200"/>
              <a:buFont typeface="Calibri"/>
              <a:buNone/>
              <a:defRPr sz="1200">
                <a:solidFill>
                  <a:srgbClr val="7F7F7F"/>
                </a:solidFill>
                <a:latin typeface="+mn-lt"/>
                <a:ea typeface="+mn-ea"/>
                <a:cs typeface="Calibri"/>
                <a:sym typeface="Calibri"/>
              </a:defRPr>
            </a:lvl1pPr>
            <a:lvl2pPr marL="0" marR="0" lvl="1"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2pPr>
            <a:lvl3pPr marL="0" marR="0" lvl="2"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3pPr>
            <a:lvl4pPr marL="0" marR="0" lvl="3"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4pPr>
            <a:lvl5pPr marL="0" marR="0" lvl="4"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5pPr>
            <a:lvl6pPr marL="0" marR="0" lvl="5"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6pPr>
            <a:lvl7pPr marL="0" marR="0" lvl="6"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7pPr>
            <a:lvl8pPr marL="0" marR="0" lvl="7"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8pPr>
            <a:lvl9pPr marL="0" marR="0" lvl="8"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680176784"/>
      </p:ext>
    </p:extLst>
  </p:cSld>
  <p:clrMapOvr>
    <a:masterClrMapping/>
  </p:clrMapOvr>
  <p:extLst>
    <p:ext uri="{DCECCB84-F9BA-43D5-87BE-67443E8EF086}">
      <p15:sldGuideLst xmlns:p15="http://schemas.microsoft.com/office/powerpoint/2012/main">
        <p15:guide id="1" orient="horz" pos="4133">
          <p15:clr>
            <a:srgbClr val="5ACBF0"/>
          </p15:clr>
        </p15:guide>
        <p15:guide id="2" orient="horz" pos="414">
          <p15:clr>
            <a:srgbClr val="5ACBF0"/>
          </p15:clr>
        </p15:guide>
        <p15:guide id="3" pos="3233">
          <p15:clr>
            <a:srgbClr val="5ACBF0"/>
          </p15:clr>
        </p15:guide>
        <p15:guide id="4" pos="3007">
          <p15:clr>
            <a:srgbClr val="5ACBF0"/>
          </p15:clr>
        </p15:guide>
        <p15:guide id="5" pos="217">
          <p15:clr>
            <a:srgbClr val="5ACBF0"/>
          </p15:clr>
        </p15:guide>
        <p15:guide id="6" pos="6023">
          <p15:clr>
            <a:srgbClr val="5ACBF0"/>
          </p15:clr>
        </p15:guide>
        <p15:guide id="7" orient="horz" pos="4020">
          <p15:clr>
            <a:srgbClr val="5ACBF0"/>
          </p15:clr>
        </p15:guide>
        <p15:guide id="8" orient="horz" pos="504">
          <p15:clr>
            <a:srgbClr val="5ACBF0"/>
          </p15:clr>
        </p15:guide>
        <p15:guide id="9" orient="horz" pos="1026">
          <p15:clr>
            <a:srgbClr val="5ACBF0"/>
          </p15:clr>
        </p15:guide>
        <p15:guide id="10" pos="3120">
          <p15:clr>
            <a:srgbClr val="5ACBF0"/>
          </p15:clr>
        </p15:guide>
        <p15:guide id="11" orient="horz" pos="1117">
          <p15:clr>
            <a:srgbClr val="5ACBF0"/>
          </p15:clr>
        </p15:guide>
        <p15:guide id="12" orient="horz" pos="2568">
          <p15:clr>
            <a:srgbClr val="5ACBF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本文">
    <p:spTree>
      <p:nvGrpSpPr>
        <p:cNvPr id="1" name=""/>
        <p:cNvGrpSpPr/>
        <p:nvPr/>
      </p:nvGrpSpPr>
      <p:grpSpPr>
        <a:xfrm>
          <a:off x="0" y="0"/>
          <a:ext cx="0" cy="0"/>
          <a:chOff x="0" y="0"/>
          <a:chExt cx="0" cy="0"/>
        </a:xfrm>
      </p:grpSpPr>
      <p:pic>
        <p:nvPicPr>
          <p:cNvPr id="5" name="図 4" descr="飛行機の翼&#10;&#10;自動的に生成された説明">
            <a:extLst>
              <a:ext uri="{FF2B5EF4-FFF2-40B4-BE49-F238E27FC236}">
                <a16:creationId xmlns:a16="http://schemas.microsoft.com/office/drawing/2014/main" id="{9F1CB2EE-266A-EDDF-10C9-58B23F6063A3}"/>
              </a:ext>
            </a:extLst>
          </p:cNvPr>
          <p:cNvPicPr>
            <a:picLocks noChangeAspect="1"/>
          </p:cNvPicPr>
          <p:nvPr userDrawn="1"/>
        </p:nvPicPr>
        <p:blipFill>
          <a:blip r:embed="rId2"/>
          <a:stretch>
            <a:fillRect/>
          </a:stretch>
        </p:blipFill>
        <p:spPr>
          <a:xfrm>
            <a:off x="-430" y="-3508"/>
            <a:ext cx="9906430" cy="656422"/>
          </a:xfrm>
          <a:prstGeom prst="rect">
            <a:avLst/>
          </a:prstGeom>
        </p:spPr>
      </p:pic>
      <p:sp>
        <p:nvSpPr>
          <p:cNvPr id="25" name="テキスト プレースホルダー 24">
            <a:extLst>
              <a:ext uri="{FF2B5EF4-FFF2-40B4-BE49-F238E27FC236}">
                <a16:creationId xmlns:a16="http://schemas.microsoft.com/office/drawing/2014/main" id="{B62F3918-AD2F-4964-A5B6-39B027196199}"/>
              </a:ext>
            </a:extLst>
          </p:cNvPr>
          <p:cNvSpPr>
            <a:spLocks noGrp="1"/>
          </p:cNvSpPr>
          <p:nvPr>
            <p:ph type="body" sz="quarter" idx="14" hasCustomPrompt="1"/>
          </p:nvPr>
        </p:nvSpPr>
        <p:spPr>
          <a:xfrm>
            <a:off x="344487" y="803615"/>
            <a:ext cx="9216000" cy="828000"/>
          </a:xfrm>
        </p:spPr>
        <p:txBody>
          <a:bodyPr lIns="36000" rIns="36000" anchor="t">
            <a:normAutofit/>
          </a:bodyPr>
          <a:lstStyle>
            <a:lvl1pPr marL="0" indent="0">
              <a:spcBef>
                <a:spcPts val="600"/>
              </a:spcBef>
              <a:buNone/>
              <a:defRPr sz="2400" b="1">
                <a:solidFill>
                  <a:schemeClr val="accent5"/>
                </a:solidFill>
                <a:latin typeface="Meiryo UI" panose="020B0604030504040204" pitchFamily="50" charset="-128"/>
                <a:ea typeface="Meiryo UI" panose="020B0604030504040204" pitchFamily="50" charset="-128"/>
              </a:defRPr>
            </a:lvl1pPr>
            <a:lvl2pPr marL="457200" indent="0">
              <a:buNone/>
              <a:defRPr/>
            </a:lvl2pPr>
          </a:lstStyle>
          <a:p>
            <a:pPr lvl="0"/>
            <a:r>
              <a:rPr kumimoji="1" lang="ja-JP" altLang="en-US" dirty="0"/>
              <a:t>メッセージ</a:t>
            </a:r>
            <a:endParaRPr kumimoji="1" lang="en-US" altLang="ja-JP" dirty="0"/>
          </a:p>
        </p:txBody>
      </p:sp>
      <p:sp>
        <p:nvSpPr>
          <p:cNvPr id="26" name="タイトル プレースホルダー 1">
            <a:extLst>
              <a:ext uri="{FF2B5EF4-FFF2-40B4-BE49-F238E27FC236}">
                <a16:creationId xmlns:a16="http://schemas.microsoft.com/office/drawing/2014/main" id="{AB99DE7C-CA7E-4BAE-C763-74D1D51112B8}"/>
              </a:ext>
            </a:extLst>
          </p:cNvPr>
          <p:cNvSpPr>
            <a:spLocks noGrp="1"/>
          </p:cNvSpPr>
          <p:nvPr>
            <p:ph type="title" hasCustomPrompt="1"/>
          </p:nvPr>
        </p:nvSpPr>
        <p:spPr>
          <a:xfrm>
            <a:off x="344488" y="184914"/>
            <a:ext cx="9217025" cy="468000"/>
          </a:xfrm>
          <a:prstGeom prst="rect">
            <a:avLst/>
          </a:prstGeom>
        </p:spPr>
        <p:txBody>
          <a:bodyPr vert="horz" lIns="91440" tIns="45720" rIns="91440" bIns="45720" rtlCol="0" anchor="t">
            <a:noAutofit/>
          </a:bodyPr>
          <a:lstStyle>
            <a:lvl1pPr>
              <a:defRPr sz="3200">
                <a:solidFill>
                  <a:schemeClr val="bg1"/>
                </a:solidFill>
                <a:latin typeface="Meiryo UI" panose="020B0604030504040204" pitchFamily="50" charset="-128"/>
                <a:ea typeface="Meiryo UI" panose="020B0604030504040204" pitchFamily="50" charset="-128"/>
              </a:defRPr>
            </a:lvl1pPr>
          </a:lstStyle>
          <a:p>
            <a:r>
              <a:rPr kumimoji="1" lang="ja-JP" altLang="en-US" dirty="0"/>
              <a:t>タイトル</a:t>
            </a:r>
          </a:p>
        </p:txBody>
      </p:sp>
      <p:sp>
        <p:nvSpPr>
          <p:cNvPr id="7" name="Google Shape;27;p107">
            <a:extLst>
              <a:ext uri="{FF2B5EF4-FFF2-40B4-BE49-F238E27FC236}">
                <a16:creationId xmlns:a16="http://schemas.microsoft.com/office/drawing/2014/main" id="{2979125E-A694-8B3A-4EDA-15C75126523D}"/>
              </a:ext>
            </a:extLst>
          </p:cNvPr>
          <p:cNvSpPr/>
          <p:nvPr userDrawn="1"/>
        </p:nvSpPr>
        <p:spPr>
          <a:xfrm>
            <a:off x="10005391" y="0"/>
            <a:ext cx="125896" cy="418043"/>
          </a:xfrm>
          <a:prstGeom prst="rect">
            <a:avLst/>
          </a:prstGeom>
          <a:solidFill>
            <a:srgbClr val="00164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8" name="Google Shape;28;p107">
            <a:extLst>
              <a:ext uri="{FF2B5EF4-FFF2-40B4-BE49-F238E27FC236}">
                <a16:creationId xmlns:a16="http://schemas.microsoft.com/office/drawing/2014/main" id="{B42808FF-1F2F-A591-895C-8DCDC640716C}"/>
              </a:ext>
            </a:extLst>
          </p:cNvPr>
          <p:cNvSpPr/>
          <p:nvPr userDrawn="1"/>
        </p:nvSpPr>
        <p:spPr>
          <a:xfrm>
            <a:off x="10005391" y="418043"/>
            <a:ext cx="125896" cy="418043"/>
          </a:xfrm>
          <a:prstGeom prst="rect">
            <a:avLst/>
          </a:prstGeom>
          <a:solidFill>
            <a:srgbClr val="CBDC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9" name="Google Shape;29;p107">
            <a:extLst>
              <a:ext uri="{FF2B5EF4-FFF2-40B4-BE49-F238E27FC236}">
                <a16:creationId xmlns:a16="http://schemas.microsoft.com/office/drawing/2014/main" id="{563E8E37-EF4C-F55B-568E-989D9460D2C2}"/>
              </a:ext>
            </a:extLst>
          </p:cNvPr>
          <p:cNvSpPr/>
          <p:nvPr userDrawn="1"/>
        </p:nvSpPr>
        <p:spPr>
          <a:xfrm>
            <a:off x="10005391" y="836086"/>
            <a:ext cx="125896" cy="418043"/>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0" name="Google Shape;30;p107">
            <a:extLst>
              <a:ext uri="{FF2B5EF4-FFF2-40B4-BE49-F238E27FC236}">
                <a16:creationId xmlns:a16="http://schemas.microsoft.com/office/drawing/2014/main" id="{6D29E475-3BFC-3F4B-3AD4-CF29D485638D}"/>
              </a:ext>
            </a:extLst>
          </p:cNvPr>
          <p:cNvSpPr/>
          <p:nvPr userDrawn="1"/>
        </p:nvSpPr>
        <p:spPr>
          <a:xfrm>
            <a:off x="10005391" y="1254129"/>
            <a:ext cx="125896" cy="418043"/>
          </a:xfrm>
          <a:prstGeom prst="rect">
            <a:avLst/>
          </a:prstGeom>
          <a:solidFill>
            <a:srgbClr val="E7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1" name="Google Shape;31;p107">
            <a:extLst>
              <a:ext uri="{FF2B5EF4-FFF2-40B4-BE49-F238E27FC236}">
                <a16:creationId xmlns:a16="http://schemas.microsoft.com/office/drawing/2014/main" id="{66A42EDD-6B47-15C0-1C87-F285B5C3F72A}"/>
              </a:ext>
            </a:extLst>
          </p:cNvPr>
          <p:cNvSpPr/>
          <p:nvPr userDrawn="1"/>
        </p:nvSpPr>
        <p:spPr>
          <a:xfrm>
            <a:off x="10005391" y="1672172"/>
            <a:ext cx="125896" cy="418043"/>
          </a:xfrm>
          <a:prstGeom prst="rect">
            <a:avLst/>
          </a:prstGeom>
          <a:solidFill>
            <a:srgbClr val="FF996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2" name="Google Shape;32;p107">
            <a:extLst>
              <a:ext uri="{FF2B5EF4-FFF2-40B4-BE49-F238E27FC236}">
                <a16:creationId xmlns:a16="http://schemas.microsoft.com/office/drawing/2014/main" id="{9F29E20D-43B4-C08F-F2E4-29FF51F45C6A}"/>
              </a:ext>
            </a:extLst>
          </p:cNvPr>
          <p:cNvSpPr/>
          <p:nvPr userDrawn="1"/>
        </p:nvSpPr>
        <p:spPr>
          <a:xfrm>
            <a:off x="10005391" y="2090215"/>
            <a:ext cx="125896" cy="418043"/>
          </a:xfrm>
          <a:prstGeom prst="rect">
            <a:avLst/>
          </a:prstGeom>
          <a:solidFill>
            <a:srgbClr val="FFD0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2" name="Google Shape;64;p110">
            <a:extLst>
              <a:ext uri="{FF2B5EF4-FFF2-40B4-BE49-F238E27FC236}">
                <a16:creationId xmlns:a16="http://schemas.microsoft.com/office/drawing/2014/main" id="{C50D4A45-0ABF-3677-ED6A-92F9DF2FDF68}"/>
              </a:ext>
            </a:extLst>
          </p:cNvPr>
          <p:cNvSpPr txBox="1">
            <a:spLocks noGrp="1"/>
          </p:cNvSpPr>
          <p:nvPr>
            <p:ph type="sldNum" idx="12"/>
          </p:nvPr>
        </p:nvSpPr>
        <p:spPr>
          <a:xfrm>
            <a:off x="8433992" y="6570537"/>
            <a:ext cx="1126497" cy="276726"/>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7F7F7F"/>
              </a:buClr>
              <a:buSzPts val="1200"/>
              <a:buFont typeface="Calibri"/>
              <a:buNone/>
              <a:defRPr sz="1200">
                <a:solidFill>
                  <a:srgbClr val="7F7F7F"/>
                </a:solidFill>
                <a:latin typeface="+mn-lt"/>
                <a:ea typeface="+mn-ea"/>
                <a:cs typeface="Calibri"/>
                <a:sym typeface="Calibri"/>
              </a:defRPr>
            </a:lvl1pPr>
            <a:lvl2pPr marL="0" marR="0" lvl="1"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2pPr>
            <a:lvl3pPr marL="0" marR="0" lvl="2"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3pPr>
            <a:lvl4pPr marL="0" marR="0" lvl="3"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4pPr>
            <a:lvl5pPr marL="0" marR="0" lvl="4"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5pPr>
            <a:lvl6pPr marL="0" marR="0" lvl="5"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6pPr>
            <a:lvl7pPr marL="0" marR="0" lvl="6"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7pPr>
            <a:lvl8pPr marL="0" marR="0" lvl="7"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8pPr>
            <a:lvl9pPr marL="0" marR="0" lvl="8"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817831646"/>
      </p:ext>
    </p:extLst>
  </p:cSld>
  <p:clrMapOvr>
    <a:masterClrMapping/>
  </p:clrMapOvr>
  <p:extLst>
    <p:ext uri="{DCECCB84-F9BA-43D5-87BE-67443E8EF086}">
      <p15:sldGuideLst xmlns:p15="http://schemas.microsoft.com/office/powerpoint/2012/main">
        <p15:guide id="5" orient="horz" pos="4133">
          <p15:clr>
            <a:srgbClr val="5ACBF0"/>
          </p15:clr>
        </p15:guide>
        <p15:guide id="6" orient="horz" pos="414">
          <p15:clr>
            <a:srgbClr val="5ACBF0"/>
          </p15:clr>
        </p15:guide>
        <p15:guide id="11" pos="217">
          <p15:clr>
            <a:srgbClr val="5ACBF0"/>
          </p15:clr>
        </p15:guide>
        <p15:guide id="12" pos="6023">
          <p15:clr>
            <a:srgbClr val="5ACBF0"/>
          </p15:clr>
        </p15:guide>
        <p15:guide id="14" orient="horz" pos="4020">
          <p15:clr>
            <a:srgbClr val="5ACBF0"/>
          </p15:clr>
        </p15:guide>
        <p15:guide id="15" orient="horz" pos="504">
          <p15:clr>
            <a:srgbClr val="5ACBF0"/>
          </p15:clr>
        </p15:guide>
        <p15:guide id="16" orient="horz" pos="1026">
          <p15:clr>
            <a:srgbClr val="5ACBF0"/>
          </p15:clr>
        </p15:guide>
        <p15:guide id="17" pos="3120">
          <p15:clr>
            <a:srgbClr val="5ACBF0"/>
          </p15:clr>
        </p15:guide>
        <p15:guide id="18" orient="horz" pos="1117">
          <p15:clr>
            <a:srgbClr val="5ACBF0"/>
          </p15:clr>
        </p15:guide>
        <p15:guide id="19" orient="horz" pos="2568">
          <p15:clr>
            <a:srgbClr val="5ACBF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本文">
    <p:spTree>
      <p:nvGrpSpPr>
        <p:cNvPr id="1" name=""/>
        <p:cNvGrpSpPr/>
        <p:nvPr/>
      </p:nvGrpSpPr>
      <p:grpSpPr>
        <a:xfrm>
          <a:off x="0" y="0"/>
          <a:ext cx="0" cy="0"/>
          <a:chOff x="0" y="0"/>
          <a:chExt cx="0" cy="0"/>
        </a:xfrm>
      </p:grpSpPr>
      <p:pic>
        <p:nvPicPr>
          <p:cNvPr id="5" name="図 4" descr="飛行機の翼&#10;&#10;自動的に生成された説明">
            <a:extLst>
              <a:ext uri="{FF2B5EF4-FFF2-40B4-BE49-F238E27FC236}">
                <a16:creationId xmlns:a16="http://schemas.microsoft.com/office/drawing/2014/main" id="{9F1CB2EE-266A-EDDF-10C9-58B23F6063A3}"/>
              </a:ext>
            </a:extLst>
          </p:cNvPr>
          <p:cNvPicPr>
            <a:picLocks noChangeAspect="1"/>
          </p:cNvPicPr>
          <p:nvPr userDrawn="1"/>
        </p:nvPicPr>
        <p:blipFill>
          <a:blip r:embed="rId2"/>
          <a:stretch>
            <a:fillRect/>
          </a:stretch>
        </p:blipFill>
        <p:spPr>
          <a:xfrm>
            <a:off x="-430" y="-3501"/>
            <a:ext cx="9906430" cy="656422"/>
          </a:xfrm>
          <a:prstGeom prst="rect">
            <a:avLst/>
          </a:prstGeom>
          <a:ln>
            <a:noFill/>
          </a:ln>
        </p:spPr>
      </p:pic>
      <p:sp>
        <p:nvSpPr>
          <p:cNvPr id="26" name="タイトル プレースホルダー 1">
            <a:extLst>
              <a:ext uri="{FF2B5EF4-FFF2-40B4-BE49-F238E27FC236}">
                <a16:creationId xmlns:a16="http://schemas.microsoft.com/office/drawing/2014/main" id="{AB99DE7C-CA7E-4BAE-C763-74D1D51112B8}"/>
              </a:ext>
            </a:extLst>
          </p:cNvPr>
          <p:cNvSpPr>
            <a:spLocks noGrp="1"/>
          </p:cNvSpPr>
          <p:nvPr>
            <p:ph type="title" hasCustomPrompt="1"/>
          </p:nvPr>
        </p:nvSpPr>
        <p:spPr>
          <a:xfrm>
            <a:off x="344488" y="184914"/>
            <a:ext cx="9217025" cy="468000"/>
          </a:xfrm>
          <a:prstGeom prst="rect">
            <a:avLst/>
          </a:prstGeom>
        </p:spPr>
        <p:txBody>
          <a:bodyPr vert="horz" lIns="91440" tIns="45720" rIns="91440" bIns="45720" rtlCol="0" anchor="t">
            <a:noAutofit/>
          </a:bodyPr>
          <a:lstStyle>
            <a:lvl1pPr>
              <a:defRPr sz="3200">
                <a:solidFill>
                  <a:schemeClr val="bg1"/>
                </a:solidFill>
              </a:defRPr>
            </a:lvl1pPr>
          </a:lstStyle>
          <a:p>
            <a:r>
              <a:rPr kumimoji="1" lang="ja-JP" altLang="en-US" dirty="0"/>
              <a:t>タイトル</a:t>
            </a:r>
          </a:p>
        </p:txBody>
      </p:sp>
      <p:pic>
        <p:nvPicPr>
          <p:cNvPr id="6" name="図 5" descr="飛行機の翼&#10;&#10;自動的に生成された説明">
            <a:extLst>
              <a:ext uri="{FF2B5EF4-FFF2-40B4-BE49-F238E27FC236}">
                <a16:creationId xmlns:a16="http://schemas.microsoft.com/office/drawing/2014/main" id="{86BAD13D-155F-0C75-D4E2-BF76569FF68B}"/>
              </a:ext>
            </a:extLst>
          </p:cNvPr>
          <p:cNvPicPr>
            <a:picLocks noChangeAspect="1"/>
          </p:cNvPicPr>
          <p:nvPr userDrawn="1"/>
        </p:nvPicPr>
        <p:blipFill>
          <a:blip r:embed="rId2"/>
          <a:stretch>
            <a:fillRect/>
          </a:stretch>
        </p:blipFill>
        <p:spPr>
          <a:xfrm rot="5400000">
            <a:off x="-2928360" y="3585155"/>
            <a:ext cx="6200777" cy="344918"/>
          </a:xfrm>
          <a:prstGeom prst="rect">
            <a:avLst/>
          </a:prstGeom>
        </p:spPr>
      </p:pic>
      <p:sp>
        <p:nvSpPr>
          <p:cNvPr id="7" name="テキスト ボックス 6">
            <a:extLst>
              <a:ext uri="{FF2B5EF4-FFF2-40B4-BE49-F238E27FC236}">
                <a16:creationId xmlns:a16="http://schemas.microsoft.com/office/drawing/2014/main" id="{E8D10F4B-8B44-2FC8-7ECC-60DA1C639ED3}"/>
              </a:ext>
            </a:extLst>
          </p:cNvPr>
          <p:cNvSpPr txBox="1"/>
          <p:nvPr userDrawn="1"/>
        </p:nvSpPr>
        <p:spPr>
          <a:xfrm rot="5400000">
            <a:off x="-3179445" y="3275651"/>
            <a:ext cx="6773894" cy="369332"/>
          </a:xfrm>
          <a:prstGeom prst="rect">
            <a:avLst/>
          </a:prstGeom>
          <a:noFill/>
        </p:spPr>
        <p:txBody>
          <a:bodyPr wrap="square" rtlCol="0" anchor="b">
            <a:spAutoFit/>
          </a:bodyPr>
          <a:lstStyle/>
          <a:p>
            <a:r>
              <a:rPr kumimoji="1" lang="en-US" altLang="ja-JP" sz="1800" dirty="0">
                <a:solidFill>
                  <a:schemeClr val="bg1"/>
                </a:solidFill>
                <a:latin typeface="+mn-lt"/>
                <a:ea typeface="Meiryo UI" panose="020B0604030504040204" pitchFamily="50" charset="-128"/>
              </a:rPr>
              <a:t>AINING</a:t>
            </a:r>
            <a:r>
              <a:rPr kumimoji="1" lang="ja-JP" altLang="en-US" sz="1800" dirty="0">
                <a:solidFill>
                  <a:schemeClr val="bg1"/>
                </a:solidFill>
                <a:latin typeface="+mn-lt"/>
                <a:ea typeface="Meiryo UI" panose="020B0604030504040204" pitchFamily="50" charset="-128"/>
              </a:rPr>
              <a:t>　</a:t>
            </a:r>
            <a:r>
              <a:rPr kumimoji="1" lang="en-US" altLang="ja-JP" sz="1800" dirty="0">
                <a:solidFill>
                  <a:schemeClr val="bg1"/>
                </a:solidFill>
                <a:latin typeface="+mn-lt"/>
                <a:ea typeface="Meiryo UI" panose="020B0604030504040204" pitchFamily="50" charset="-128"/>
              </a:rPr>
              <a:t>TRAINING</a:t>
            </a:r>
            <a:r>
              <a:rPr kumimoji="1" lang="ja-JP" altLang="en-US" sz="1800" dirty="0">
                <a:solidFill>
                  <a:schemeClr val="bg1"/>
                </a:solidFill>
                <a:latin typeface="+mn-lt"/>
                <a:ea typeface="Meiryo UI" panose="020B0604030504040204" pitchFamily="50" charset="-128"/>
              </a:rPr>
              <a:t>　</a:t>
            </a:r>
            <a:r>
              <a:rPr kumimoji="1" lang="en-US" altLang="ja-JP" sz="1800" dirty="0">
                <a:solidFill>
                  <a:schemeClr val="bg1"/>
                </a:solidFill>
                <a:latin typeface="+mn-lt"/>
                <a:ea typeface="Meiryo UI" panose="020B0604030504040204" pitchFamily="50" charset="-128"/>
              </a:rPr>
              <a:t>TRAINING</a:t>
            </a:r>
            <a:r>
              <a:rPr kumimoji="1" lang="ja-JP" altLang="en-US" sz="1800" dirty="0">
                <a:solidFill>
                  <a:schemeClr val="bg1"/>
                </a:solidFill>
                <a:latin typeface="+mn-lt"/>
                <a:ea typeface="Meiryo UI" panose="020B0604030504040204" pitchFamily="50" charset="-128"/>
              </a:rPr>
              <a:t>　</a:t>
            </a:r>
            <a:r>
              <a:rPr kumimoji="1" lang="en-US" altLang="ja-JP" sz="1800" dirty="0">
                <a:solidFill>
                  <a:schemeClr val="bg1"/>
                </a:solidFill>
                <a:latin typeface="+mn-lt"/>
                <a:ea typeface="Meiryo UI" panose="020B0604030504040204" pitchFamily="50" charset="-128"/>
              </a:rPr>
              <a:t>TRAINING</a:t>
            </a:r>
            <a:r>
              <a:rPr kumimoji="1" lang="ja-JP" altLang="en-US" sz="1800" dirty="0">
                <a:solidFill>
                  <a:schemeClr val="bg1"/>
                </a:solidFill>
                <a:latin typeface="+mn-lt"/>
                <a:ea typeface="Meiryo UI" panose="020B0604030504040204" pitchFamily="50" charset="-128"/>
              </a:rPr>
              <a:t>　</a:t>
            </a:r>
            <a:r>
              <a:rPr kumimoji="1" lang="en-US" altLang="ja-JP" sz="1800" dirty="0">
                <a:solidFill>
                  <a:schemeClr val="bg1"/>
                </a:solidFill>
                <a:latin typeface="+mn-lt"/>
                <a:ea typeface="Meiryo UI" panose="020B0604030504040204" pitchFamily="50" charset="-128"/>
              </a:rPr>
              <a:t>TRAINING</a:t>
            </a:r>
            <a:r>
              <a:rPr kumimoji="1" lang="ja-JP" altLang="en-US" sz="1800" dirty="0">
                <a:solidFill>
                  <a:schemeClr val="bg1"/>
                </a:solidFill>
                <a:latin typeface="+mn-lt"/>
                <a:ea typeface="Meiryo UI" panose="020B0604030504040204" pitchFamily="50" charset="-128"/>
              </a:rPr>
              <a:t>　　</a:t>
            </a:r>
            <a:r>
              <a:rPr kumimoji="1" lang="en-US" altLang="ja-JP" sz="1800" dirty="0">
                <a:solidFill>
                  <a:schemeClr val="bg1"/>
                </a:solidFill>
                <a:latin typeface="+mn-lt"/>
                <a:ea typeface="Meiryo UI" panose="020B0604030504040204" pitchFamily="50" charset="-128"/>
              </a:rPr>
              <a:t>TRAININ</a:t>
            </a:r>
            <a:endParaRPr kumimoji="1" lang="ja-JP" altLang="en-US" sz="1800" dirty="0">
              <a:solidFill>
                <a:schemeClr val="bg1"/>
              </a:solidFill>
              <a:latin typeface="+mn-lt"/>
              <a:ea typeface="Meiryo UI" panose="020B0604030504040204" pitchFamily="50" charset="-128"/>
            </a:endParaRPr>
          </a:p>
        </p:txBody>
      </p:sp>
      <p:pic>
        <p:nvPicPr>
          <p:cNvPr id="9" name="図 8" descr="飛行機の翼&#10;&#10;自動的に生成された説明">
            <a:extLst>
              <a:ext uri="{FF2B5EF4-FFF2-40B4-BE49-F238E27FC236}">
                <a16:creationId xmlns:a16="http://schemas.microsoft.com/office/drawing/2014/main" id="{811C87AB-4542-F7A2-1BF6-FF2D653AD998}"/>
              </a:ext>
            </a:extLst>
          </p:cNvPr>
          <p:cNvPicPr>
            <a:picLocks noChangeAspect="1"/>
          </p:cNvPicPr>
          <p:nvPr userDrawn="1"/>
        </p:nvPicPr>
        <p:blipFill>
          <a:blip r:embed="rId2"/>
          <a:stretch>
            <a:fillRect/>
          </a:stretch>
        </p:blipFill>
        <p:spPr>
          <a:xfrm rot="5400000">
            <a:off x="6634396" y="3586639"/>
            <a:ext cx="6200777" cy="344918"/>
          </a:xfrm>
          <a:prstGeom prst="rect">
            <a:avLst/>
          </a:prstGeom>
        </p:spPr>
      </p:pic>
      <p:sp>
        <p:nvSpPr>
          <p:cNvPr id="10" name="テキスト ボックス 9">
            <a:extLst>
              <a:ext uri="{FF2B5EF4-FFF2-40B4-BE49-F238E27FC236}">
                <a16:creationId xmlns:a16="http://schemas.microsoft.com/office/drawing/2014/main" id="{9835D25A-050C-0B19-ECF3-EE7C2CB27F95}"/>
              </a:ext>
            </a:extLst>
          </p:cNvPr>
          <p:cNvSpPr txBox="1"/>
          <p:nvPr userDrawn="1"/>
        </p:nvSpPr>
        <p:spPr>
          <a:xfrm rot="5400000">
            <a:off x="6383311" y="3292524"/>
            <a:ext cx="6773894" cy="338554"/>
          </a:xfrm>
          <a:prstGeom prst="rect">
            <a:avLst/>
          </a:prstGeom>
          <a:noFill/>
        </p:spPr>
        <p:txBody>
          <a:bodyPr wrap="square" rtlCol="0" anchor="b">
            <a:spAutoFit/>
          </a:bodyPr>
          <a:lstStyle/>
          <a:p>
            <a:r>
              <a:rPr kumimoji="1" lang="en-US" altLang="ja-JP" sz="1600" dirty="0">
                <a:solidFill>
                  <a:schemeClr val="bg1"/>
                </a:solidFill>
                <a:latin typeface="Meiryo UI" panose="020B0604030504040204" pitchFamily="50" charset="-128"/>
                <a:ea typeface="Meiryo UI" panose="020B0604030504040204" pitchFamily="50" charset="-128"/>
              </a:rPr>
              <a:t>ING</a:t>
            </a:r>
            <a:r>
              <a:rPr kumimoji="1" lang="ja-JP" altLang="en-US" sz="1600" dirty="0">
                <a:solidFill>
                  <a:schemeClr val="bg1"/>
                </a:solidFill>
                <a:latin typeface="Meiryo UI" panose="020B0604030504040204" pitchFamily="50" charset="-128"/>
                <a:ea typeface="Meiryo UI" panose="020B0604030504040204" pitchFamily="50" charset="-128"/>
              </a:rPr>
              <a:t>　</a:t>
            </a:r>
            <a:r>
              <a:rPr kumimoji="1" lang="en-US" altLang="ja-JP" sz="1600" dirty="0">
                <a:solidFill>
                  <a:schemeClr val="bg1"/>
                </a:solidFill>
                <a:latin typeface="Meiryo UI" panose="020B0604030504040204" pitchFamily="50" charset="-128"/>
                <a:ea typeface="Meiryo UI" panose="020B0604030504040204" pitchFamily="50" charset="-128"/>
              </a:rPr>
              <a:t>TRAINING</a:t>
            </a:r>
            <a:r>
              <a:rPr kumimoji="1" lang="ja-JP" altLang="en-US" sz="1600" dirty="0">
                <a:solidFill>
                  <a:schemeClr val="bg1"/>
                </a:solidFill>
                <a:latin typeface="Meiryo UI" panose="020B0604030504040204" pitchFamily="50" charset="-128"/>
                <a:ea typeface="Meiryo UI" panose="020B0604030504040204" pitchFamily="50" charset="-128"/>
              </a:rPr>
              <a:t>　</a:t>
            </a:r>
            <a:r>
              <a:rPr kumimoji="1" lang="en-US" altLang="ja-JP" sz="1600" dirty="0">
                <a:solidFill>
                  <a:schemeClr val="bg1"/>
                </a:solidFill>
                <a:latin typeface="Meiryo UI" panose="020B0604030504040204" pitchFamily="50" charset="-128"/>
                <a:ea typeface="Meiryo UI" panose="020B0604030504040204" pitchFamily="50" charset="-128"/>
              </a:rPr>
              <a:t>TRAINING</a:t>
            </a:r>
            <a:r>
              <a:rPr kumimoji="1" lang="ja-JP" altLang="en-US" sz="1600" dirty="0">
                <a:solidFill>
                  <a:schemeClr val="bg1"/>
                </a:solidFill>
                <a:latin typeface="Meiryo UI" panose="020B0604030504040204" pitchFamily="50" charset="-128"/>
                <a:ea typeface="Meiryo UI" panose="020B0604030504040204" pitchFamily="50" charset="-128"/>
              </a:rPr>
              <a:t>　</a:t>
            </a:r>
            <a:r>
              <a:rPr kumimoji="1" lang="en-US" altLang="ja-JP" sz="1600" dirty="0">
                <a:solidFill>
                  <a:schemeClr val="bg1"/>
                </a:solidFill>
                <a:latin typeface="Meiryo UI" panose="020B0604030504040204" pitchFamily="50" charset="-128"/>
                <a:ea typeface="Meiryo UI" panose="020B0604030504040204" pitchFamily="50" charset="-128"/>
              </a:rPr>
              <a:t>TRAINING</a:t>
            </a:r>
            <a:r>
              <a:rPr kumimoji="1" lang="ja-JP" altLang="en-US" sz="1600" dirty="0">
                <a:solidFill>
                  <a:schemeClr val="bg1"/>
                </a:solidFill>
                <a:latin typeface="Meiryo UI" panose="020B0604030504040204" pitchFamily="50" charset="-128"/>
                <a:ea typeface="Meiryo UI" panose="020B0604030504040204" pitchFamily="50" charset="-128"/>
              </a:rPr>
              <a:t>　</a:t>
            </a:r>
            <a:r>
              <a:rPr kumimoji="1" lang="en-US" altLang="ja-JP" sz="1600" dirty="0">
                <a:solidFill>
                  <a:schemeClr val="bg1"/>
                </a:solidFill>
                <a:latin typeface="Meiryo UI" panose="020B0604030504040204" pitchFamily="50" charset="-128"/>
                <a:ea typeface="Meiryo UI" panose="020B0604030504040204" pitchFamily="50" charset="-128"/>
              </a:rPr>
              <a:t>TRAINING</a:t>
            </a:r>
            <a:r>
              <a:rPr kumimoji="1" lang="ja-JP" altLang="en-US" sz="1600" dirty="0">
                <a:solidFill>
                  <a:schemeClr val="bg1"/>
                </a:solidFill>
                <a:latin typeface="Meiryo UI" panose="020B0604030504040204" pitchFamily="50" charset="-128"/>
                <a:ea typeface="Meiryo UI" panose="020B0604030504040204" pitchFamily="50" charset="-128"/>
              </a:rPr>
              <a:t>　　</a:t>
            </a:r>
            <a:r>
              <a:rPr kumimoji="1" lang="en-US" altLang="ja-JP" sz="1600" dirty="0">
                <a:solidFill>
                  <a:schemeClr val="bg1"/>
                </a:solidFill>
                <a:latin typeface="Meiryo UI" panose="020B0604030504040204" pitchFamily="50" charset="-128"/>
                <a:ea typeface="Meiryo UI" panose="020B0604030504040204" pitchFamily="50" charset="-128"/>
              </a:rPr>
              <a:t>TAINING</a:t>
            </a:r>
            <a:r>
              <a:rPr kumimoji="1" lang="ja-JP" altLang="en-US" sz="1600" dirty="0">
                <a:solidFill>
                  <a:schemeClr val="bg1"/>
                </a:solidFill>
                <a:latin typeface="Meiryo UI" panose="020B0604030504040204" pitchFamily="50" charset="-128"/>
                <a:ea typeface="Meiryo UI" panose="020B0604030504040204" pitchFamily="50" charset="-128"/>
              </a:rPr>
              <a:t>　</a:t>
            </a:r>
            <a:r>
              <a:rPr kumimoji="1" lang="en-US" altLang="ja-JP" sz="1600" dirty="0">
                <a:solidFill>
                  <a:schemeClr val="bg1"/>
                </a:solidFill>
                <a:latin typeface="Meiryo UI" panose="020B0604030504040204" pitchFamily="50" charset="-128"/>
                <a:ea typeface="Meiryo UI" panose="020B0604030504040204" pitchFamily="50" charset="-128"/>
              </a:rPr>
              <a:t>T</a:t>
            </a:r>
            <a:endParaRPr kumimoji="1" lang="ja-JP" altLang="en-US" sz="1600" dirty="0">
              <a:solidFill>
                <a:schemeClr val="bg1"/>
              </a:solidFill>
              <a:latin typeface="Meiryo UI" panose="020B0604030504040204" pitchFamily="50" charset="-128"/>
              <a:ea typeface="Meiryo UI" panose="020B0604030504040204" pitchFamily="50" charset="-128"/>
            </a:endParaRPr>
          </a:p>
        </p:txBody>
      </p:sp>
      <p:sp>
        <p:nvSpPr>
          <p:cNvPr id="11" name="Google Shape;27;p107">
            <a:extLst>
              <a:ext uri="{FF2B5EF4-FFF2-40B4-BE49-F238E27FC236}">
                <a16:creationId xmlns:a16="http://schemas.microsoft.com/office/drawing/2014/main" id="{268C8F6A-1E0B-FB32-24EC-E235B332FB4B}"/>
              </a:ext>
            </a:extLst>
          </p:cNvPr>
          <p:cNvSpPr/>
          <p:nvPr userDrawn="1"/>
        </p:nvSpPr>
        <p:spPr>
          <a:xfrm>
            <a:off x="10005391" y="0"/>
            <a:ext cx="125896" cy="418043"/>
          </a:xfrm>
          <a:prstGeom prst="rect">
            <a:avLst/>
          </a:prstGeom>
          <a:solidFill>
            <a:srgbClr val="00164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2" name="Google Shape;28;p107">
            <a:extLst>
              <a:ext uri="{FF2B5EF4-FFF2-40B4-BE49-F238E27FC236}">
                <a16:creationId xmlns:a16="http://schemas.microsoft.com/office/drawing/2014/main" id="{114ABA62-6928-EA12-A328-42A85761FBEA}"/>
              </a:ext>
            </a:extLst>
          </p:cNvPr>
          <p:cNvSpPr/>
          <p:nvPr userDrawn="1"/>
        </p:nvSpPr>
        <p:spPr>
          <a:xfrm>
            <a:off x="10005391" y="418043"/>
            <a:ext cx="125896" cy="418043"/>
          </a:xfrm>
          <a:prstGeom prst="rect">
            <a:avLst/>
          </a:prstGeom>
          <a:solidFill>
            <a:srgbClr val="CBDCF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3" name="Google Shape;29;p107">
            <a:extLst>
              <a:ext uri="{FF2B5EF4-FFF2-40B4-BE49-F238E27FC236}">
                <a16:creationId xmlns:a16="http://schemas.microsoft.com/office/drawing/2014/main" id="{AEA5322B-5F49-7046-5DB0-A900C2FC05DA}"/>
              </a:ext>
            </a:extLst>
          </p:cNvPr>
          <p:cNvSpPr/>
          <p:nvPr userDrawn="1"/>
        </p:nvSpPr>
        <p:spPr>
          <a:xfrm>
            <a:off x="10005391" y="836086"/>
            <a:ext cx="125896" cy="418043"/>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4" name="Google Shape;30;p107">
            <a:extLst>
              <a:ext uri="{FF2B5EF4-FFF2-40B4-BE49-F238E27FC236}">
                <a16:creationId xmlns:a16="http://schemas.microsoft.com/office/drawing/2014/main" id="{F816AAA3-981E-7AE8-9011-240DD60F255A}"/>
              </a:ext>
            </a:extLst>
          </p:cNvPr>
          <p:cNvSpPr/>
          <p:nvPr userDrawn="1"/>
        </p:nvSpPr>
        <p:spPr>
          <a:xfrm>
            <a:off x="10005391" y="1254129"/>
            <a:ext cx="125896" cy="418043"/>
          </a:xfrm>
          <a:prstGeom prst="rect">
            <a:avLst/>
          </a:prstGeom>
          <a:solidFill>
            <a:srgbClr val="E7E6E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5" name="Google Shape;31;p107">
            <a:extLst>
              <a:ext uri="{FF2B5EF4-FFF2-40B4-BE49-F238E27FC236}">
                <a16:creationId xmlns:a16="http://schemas.microsoft.com/office/drawing/2014/main" id="{F44D0CB7-F96D-F813-5EC9-B82F41DB41E4}"/>
              </a:ext>
            </a:extLst>
          </p:cNvPr>
          <p:cNvSpPr/>
          <p:nvPr userDrawn="1"/>
        </p:nvSpPr>
        <p:spPr>
          <a:xfrm>
            <a:off x="10005391" y="1672172"/>
            <a:ext cx="125896" cy="418043"/>
          </a:xfrm>
          <a:prstGeom prst="rect">
            <a:avLst/>
          </a:prstGeom>
          <a:solidFill>
            <a:srgbClr val="FF9966"/>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16" name="Google Shape;32;p107">
            <a:extLst>
              <a:ext uri="{FF2B5EF4-FFF2-40B4-BE49-F238E27FC236}">
                <a16:creationId xmlns:a16="http://schemas.microsoft.com/office/drawing/2014/main" id="{6797A4F8-C8A8-B787-4D94-8268D700672E}"/>
              </a:ext>
            </a:extLst>
          </p:cNvPr>
          <p:cNvSpPr/>
          <p:nvPr userDrawn="1"/>
        </p:nvSpPr>
        <p:spPr>
          <a:xfrm>
            <a:off x="10005391" y="2090215"/>
            <a:ext cx="125896" cy="418043"/>
          </a:xfrm>
          <a:prstGeom prst="rect">
            <a:avLst/>
          </a:prstGeom>
          <a:solidFill>
            <a:srgbClr val="FFD0A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275"/>
              <a:buFont typeface="Calibri"/>
              <a:buNone/>
            </a:pPr>
            <a:endParaRPr sz="2275" b="1" i="0"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p:txBody>
      </p:sp>
      <p:sp>
        <p:nvSpPr>
          <p:cNvPr id="2" name="Google Shape;64;p110">
            <a:extLst>
              <a:ext uri="{FF2B5EF4-FFF2-40B4-BE49-F238E27FC236}">
                <a16:creationId xmlns:a16="http://schemas.microsoft.com/office/drawing/2014/main" id="{A14856F7-4282-49A8-7A9A-3E040E0BA687}"/>
              </a:ext>
            </a:extLst>
          </p:cNvPr>
          <p:cNvSpPr txBox="1">
            <a:spLocks noGrp="1"/>
          </p:cNvSpPr>
          <p:nvPr>
            <p:ph type="sldNum" idx="4"/>
          </p:nvPr>
        </p:nvSpPr>
        <p:spPr>
          <a:xfrm>
            <a:off x="8433992" y="6570537"/>
            <a:ext cx="1126497" cy="276726"/>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7F7F7F"/>
              </a:buClr>
              <a:buSzPts val="1200"/>
              <a:buFont typeface="Calibri"/>
              <a:buNone/>
              <a:defRPr sz="1200">
                <a:solidFill>
                  <a:srgbClr val="7F7F7F"/>
                </a:solidFill>
                <a:latin typeface="+mn-lt"/>
                <a:ea typeface="+mn-ea"/>
                <a:cs typeface="Calibri"/>
                <a:sym typeface="Calibri"/>
              </a:defRPr>
            </a:lvl1pPr>
            <a:lvl2pPr marL="0" marR="0" lvl="1"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2pPr>
            <a:lvl3pPr marL="0" marR="0" lvl="2"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3pPr>
            <a:lvl4pPr marL="0" marR="0" lvl="3"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4pPr>
            <a:lvl5pPr marL="0" marR="0" lvl="4"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5pPr>
            <a:lvl6pPr marL="0" marR="0" lvl="5"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6pPr>
            <a:lvl7pPr marL="0" marR="0" lvl="6"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7pPr>
            <a:lvl8pPr marL="0" marR="0" lvl="7"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8pPr>
            <a:lvl9pPr marL="0" marR="0" lvl="8"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663713500"/>
      </p:ext>
    </p:extLst>
  </p:cSld>
  <p:clrMapOvr>
    <a:masterClrMapping/>
  </p:clrMapOvr>
  <p:extLst>
    <p:ext uri="{DCECCB84-F9BA-43D5-87BE-67443E8EF086}">
      <p15:sldGuideLst xmlns:p15="http://schemas.microsoft.com/office/powerpoint/2012/main">
        <p15:guide id="5" orient="horz" pos="4133">
          <p15:clr>
            <a:srgbClr val="5ACBF0"/>
          </p15:clr>
        </p15:guide>
        <p15:guide id="6" orient="horz" pos="414">
          <p15:clr>
            <a:srgbClr val="5ACBF0"/>
          </p15:clr>
        </p15:guide>
        <p15:guide id="11" pos="217">
          <p15:clr>
            <a:srgbClr val="5ACBF0"/>
          </p15:clr>
        </p15:guide>
        <p15:guide id="12" pos="6023">
          <p15:clr>
            <a:srgbClr val="5ACBF0"/>
          </p15:clr>
        </p15:guide>
        <p15:guide id="14" orient="horz" pos="4020">
          <p15:clr>
            <a:srgbClr val="5ACBF0"/>
          </p15:clr>
        </p15:guide>
        <p15:guide id="15" orient="horz" pos="504">
          <p15:clr>
            <a:srgbClr val="5ACBF0"/>
          </p15:clr>
        </p15:guide>
        <p15:guide id="16" orient="horz" pos="1026">
          <p15:clr>
            <a:srgbClr val="5ACBF0"/>
          </p15:clr>
        </p15:guide>
        <p15:guide id="17" pos="3120">
          <p15:clr>
            <a:srgbClr val="5ACBF0"/>
          </p15:clr>
        </p15:guide>
        <p15:guide id="18" orient="horz" pos="1117">
          <p15:clr>
            <a:srgbClr val="5ACBF0"/>
          </p15:clr>
        </p15:guide>
        <p15:guide id="19" orient="horz" pos="2568">
          <p15:clr>
            <a:srgbClr val="5ACBF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01C8A06-4009-681D-0E0C-C9FAB93627F4}"/>
              </a:ext>
            </a:extLst>
          </p:cNvPr>
          <p:cNvSpPr>
            <a:spLocks noGrp="1"/>
          </p:cNvSpPr>
          <p:nvPr>
            <p:ph type="title"/>
          </p:nvPr>
        </p:nvSpPr>
        <p:spPr>
          <a:xfrm>
            <a:off x="450056" y="173172"/>
            <a:ext cx="9005887" cy="657559"/>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51DA0514-51C4-55D0-DB2D-42B52604A1F0}"/>
              </a:ext>
            </a:extLst>
          </p:cNvPr>
          <p:cNvSpPr>
            <a:spLocks noGrp="1"/>
          </p:cNvSpPr>
          <p:nvPr>
            <p:ph type="body" idx="1"/>
          </p:nvPr>
        </p:nvSpPr>
        <p:spPr>
          <a:xfrm>
            <a:off x="450056" y="845971"/>
            <a:ext cx="9005887"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4"/>
            <a:endParaRPr kumimoji="1" lang="ja-JP" altLang="en-US" dirty="0"/>
          </a:p>
        </p:txBody>
      </p:sp>
      <p:sp>
        <p:nvSpPr>
          <p:cNvPr id="4" name="日付プレースホルダー 3">
            <a:extLst>
              <a:ext uri="{FF2B5EF4-FFF2-40B4-BE49-F238E27FC236}">
                <a16:creationId xmlns:a16="http://schemas.microsoft.com/office/drawing/2014/main" id="{BF8D1126-F942-62AC-FCCE-1FCA79D735A2}"/>
              </a:ext>
            </a:extLst>
          </p:cNvPr>
          <p:cNvSpPr>
            <a:spLocks noGrp="1"/>
          </p:cNvSpPr>
          <p:nvPr>
            <p:ph type="dt" sz="half" idx="2"/>
          </p:nvPr>
        </p:nvSpPr>
        <p:spPr>
          <a:xfrm>
            <a:off x="450056" y="6570537"/>
            <a:ext cx="1126497" cy="276726"/>
          </a:xfrm>
          <a:prstGeom prst="rect">
            <a:avLst/>
          </a:prstGeom>
        </p:spPr>
        <p:txBody>
          <a:bodyPr vert="horz" lIns="91440" tIns="45720" rIns="91440" bIns="45720" rtlCol="0" anchor="ctr"/>
          <a:lstStyle>
            <a:lvl1pPr algn="l">
              <a:defRPr sz="1200">
                <a:solidFill>
                  <a:schemeClr val="bg1">
                    <a:lumMod val="50000"/>
                  </a:schemeClr>
                </a:solidFill>
                <a:latin typeface="+mj-ea"/>
                <a:ea typeface="+mj-ea"/>
              </a:defRPr>
            </a:lvl1pPr>
          </a:lstStyle>
          <a:p>
            <a:fld id="{7B93902F-EE04-4106-A019-C37C83C8B9C0}" type="datetime1">
              <a:rPr lang="ja-JP" altLang="en-US" smtClean="0"/>
              <a:pPr/>
              <a:t>2024/9/29</a:t>
            </a:fld>
            <a:endParaRPr lang="ja-JP" altLang="en-US"/>
          </a:p>
        </p:txBody>
      </p:sp>
      <p:sp>
        <p:nvSpPr>
          <p:cNvPr id="6" name="スライド番号プレースホルダー 5">
            <a:extLst>
              <a:ext uri="{FF2B5EF4-FFF2-40B4-BE49-F238E27FC236}">
                <a16:creationId xmlns:a16="http://schemas.microsoft.com/office/drawing/2014/main" id="{5130657F-9C20-6B43-6FC0-D6355711ABB5}"/>
              </a:ext>
            </a:extLst>
          </p:cNvPr>
          <p:cNvSpPr>
            <a:spLocks noGrp="1"/>
          </p:cNvSpPr>
          <p:nvPr>
            <p:ph type="sldNum" sz="quarter" idx="4"/>
          </p:nvPr>
        </p:nvSpPr>
        <p:spPr>
          <a:xfrm>
            <a:off x="8329446" y="6570537"/>
            <a:ext cx="1126497" cy="276726"/>
          </a:xfrm>
          <a:prstGeom prst="rect">
            <a:avLst/>
          </a:prstGeom>
        </p:spPr>
        <p:txBody>
          <a:bodyPr vert="horz" lIns="91440" tIns="45720" rIns="91440" bIns="45720" rtlCol="0" anchor="ctr"/>
          <a:lstStyle>
            <a:lvl1pPr algn="r">
              <a:defRPr sz="1200">
                <a:solidFill>
                  <a:schemeClr val="bg1">
                    <a:lumMod val="50000"/>
                  </a:schemeClr>
                </a:solidFill>
                <a:latin typeface="+mj-ea"/>
                <a:ea typeface="+mj-ea"/>
              </a:defRPr>
            </a:lvl1pPr>
          </a:lstStyle>
          <a:p>
            <a:fld id="{0ACD46DE-31A4-410E-A501-370FB8ACECA2}" type="slidenum">
              <a:rPr lang="ja-JP" altLang="en-US" smtClean="0"/>
              <a:pPr/>
              <a:t>‹#›</a:t>
            </a:fld>
            <a:endParaRPr lang="ja-JP" altLang="en-US"/>
          </a:p>
        </p:txBody>
      </p:sp>
      <p:sp>
        <p:nvSpPr>
          <p:cNvPr id="10" name="フッター プレースホルダー 7">
            <a:extLst>
              <a:ext uri="{FF2B5EF4-FFF2-40B4-BE49-F238E27FC236}">
                <a16:creationId xmlns:a16="http://schemas.microsoft.com/office/drawing/2014/main" id="{21A9A8D7-C32F-A18F-26D0-B2BF8B1F5497}"/>
              </a:ext>
            </a:extLst>
          </p:cNvPr>
          <p:cNvSpPr>
            <a:spLocks noGrp="1"/>
          </p:cNvSpPr>
          <p:nvPr>
            <p:ph type="ftr" sz="quarter" idx="3"/>
          </p:nvPr>
        </p:nvSpPr>
        <p:spPr>
          <a:xfrm>
            <a:off x="2177901" y="6572961"/>
            <a:ext cx="5550195" cy="276726"/>
          </a:xfrm>
          <a:prstGeom prst="rect">
            <a:avLst/>
          </a:prstGeom>
        </p:spPr>
        <p:txBody>
          <a:bodyPr anchor="ctr"/>
          <a:lstStyle>
            <a:lvl1pPr algn="ctr">
              <a:defRPr sz="1200">
                <a:solidFill>
                  <a:schemeClr val="bg1">
                    <a:lumMod val="50000"/>
                  </a:schemeClr>
                </a:solidFill>
                <a:latin typeface="+mj-ea"/>
                <a:ea typeface="+mj-ea"/>
              </a:defRPr>
            </a:lvl1pPr>
          </a:lstStyle>
          <a:p>
            <a:r>
              <a:rPr lang="en-US" altLang="ja-JP" dirty="0"/>
              <a:t>©2023 STANDARD Inc. All Rights Reserved</a:t>
            </a:r>
            <a:endParaRPr lang="ja-JP" altLang="en-US" dirty="0"/>
          </a:p>
        </p:txBody>
      </p:sp>
    </p:spTree>
    <p:extLst>
      <p:ext uri="{BB962C8B-B14F-4D97-AF65-F5344CB8AC3E}">
        <p14:creationId xmlns:p14="http://schemas.microsoft.com/office/powerpoint/2010/main" val="484600592"/>
      </p:ext>
    </p:extLst>
  </p:cSld>
  <p:clrMap bg1="lt1" tx1="dk1" bg2="lt2" tx2="dk2" accent1="accent1" accent2="accent2" accent3="accent3" accent4="accent4" accent5="accent5" accent6="accent6" hlink="hlink" folHlink="folHlink"/>
  <p:sldLayoutIdLst>
    <p:sldLayoutId id="2147483827" r:id="rId1"/>
    <p:sldLayoutId id="2147483784" r:id="rId2"/>
    <p:sldLayoutId id="2147483835" r:id="rId3"/>
    <p:sldLayoutId id="2147483837" r:id="rId4"/>
    <p:sldLayoutId id="2147483836" r:id="rId5"/>
    <p:sldLayoutId id="2147483952" r:id="rId6"/>
  </p:sldLayoutIdLst>
  <p:hf hdr="0"/>
  <p:txStyles>
    <p:titleStyle>
      <a:lvl1pPr algn="l" defTabSz="914400" rtl="0" eaLnBrk="1" latinLnBrk="0" hangingPunct="1">
        <a:lnSpc>
          <a:spcPct val="90000"/>
        </a:lnSpc>
        <a:spcBef>
          <a:spcPct val="0"/>
        </a:spcBef>
        <a:buNone/>
        <a:defRPr kumimoji="1" sz="3600" b="1" kern="1200">
          <a:solidFill>
            <a:srgbClr val="112C4B"/>
          </a:solidFill>
          <a:latin typeface="+mj-ea"/>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400" kern="1200">
          <a:solidFill>
            <a:srgbClr val="112C4B"/>
          </a:solidFill>
          <a:latin typeface="+mj-ea"/>
          <a:ea typeface="+mj-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rgbClr val="112C4B"/>
          </a:solidFill>
          <a:latin typeface="+mj-ea"/>
          <a:ea typeface="+mj-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rgbClr val="112C4B"/>
          </a:solidFill>
          <a:latin typeface="+mj-ea"/>
          <a:ea typeface="+mj-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rgbClr val="112C4B"/>
          </a:solidFill>
          <a:latin typeface="+mj-ea"/>
          <a:ea typeface="+mj-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rgbClr val="112C4B"/>
          </a:solidFill>
          <a:latin typeface="+mj-ea"/>
          <a:ea typeface="+mj-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01C8A06-4009-681D-0E0C-C9FAB93627F4}"/>
              </a:ext>
            </a:extLst>
          </p:cNvPr>
          <p:cNvSpPr>
            <a:spLocks noGrp="1"/>
          </p:cNvSpPr>
          <p:nvPr>
            <p:ph type="title"/>
          </p:nvPr>
        </p:nvSpPr>
        <p:spPr>
          <a:xfrm>
            <a:off x="450056" y="173172"/>
            <a:ext cx="9005887" cy="657559"/>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51DA0514-51C4-55D0-DB2D-42B52604A1F0}"/>
              </a:ext>
            </a:extLst>
          </p:cNvPr>
          <p:cNvSpPr>
            <a:spLocks noGrp="1"/>
          </p:cNvSpPr>
          <p:nvPr>
            <p:ph type="body" idx="1"/>
          </p:nvPr>
        </p:nvSpPr>
        <p:spPr>
          <a:xfrm>
            <a:off x="450056" y="845971"/>
            <a:ext cx="9005887" cy="4351338"/>
          </a:xfrm>
          <a:prstGeom prst="rect">
            <a:avLst/>
          </a:prstGeom>
        </p:spPr>
        <p:txBody>
          <a:bodyPr vert="horz" lIns="91440" tIns="45720" rIns="91440" bIns="4572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endParaRPr kumimoji="1" lang="en-US" altLang="ja-JP" dirty="0"/>
          </a:p>
          <a:p>
            <a:pPr lvl="4"/>
            <a:endParaRPr kumimoji="1" lang="ja-JP" altLang="en-US" dirty="0"/>
          </a:p>
        </p:txBody>
      </p:sp>
      <p:sp>
        <p:nvSpPr>
          <p:cNvPr id="4" name="日付プレースホルダー 3">
            <a:extLst>
              <a:ext uri="{FF2B5EF4-FFF2-40B4-BE49-F238E27FC236}">
                <a16:creationId xmlns:a16="http://schemas.microsoft.com/office/drawing/2014/main" id="{BF8D1126-F942-62AC-FCCE-1FCA79D735A2}"/>
              </a:ext>
            </a:extLst>
          </p:cNvPr>
          <p:cNvSpPr>
            <a:spLocks noGrp="1"/>
          </p:cNvSpPr>
          <p:nvPr>
            <p:ph type="dt" sz="half" idx="2"/>
          </p:nvPr>
        </p:nvSpPr>
        <p:spPr>
          <a:xfrm>
            <a:off x="450056" y="6570537"/>
            <a:ext cx="1126497" cy="276726"/>
          </a:xfrm>
          <a:prstGeom prst="rect">
            <a:avLst/>
          </a:prstGeom>
        </p:spPr>
        <p:txBody>
          <a:bodyPr vert="horz" lIns="91440" tIns="45720" rIns="91440" bIns="45720" rtlCol="0" anchor="ctr"/>
          <a:lstStyle>
            <a:lvl1pPr algn="l">
              <a:defRPr sz="1200">
                <a:solidFill>
                  <a:schemeClr val="bg1">
                    <a:lumMod val="50000"/>
                  </a:schemeClr>
                </a:solidFill>
                <a:latin typeface="Meiryo UI" panose="020B0604030504040204" pitchFamily="50" charset="-128"/>
                <a:ea typeface="Meiryo UI" panose="020B0604030504040204" pitchFamily="50" charset="-128"/>
              </a:defRPr>
            </a:lvl1pPr>
          </a:lstStyle>
          <a:p>
            <a:fld id="{7B93902F-EE04-4106-A019-C37C83C8B9C0}" type="datetime1">
              <a:rPr lang="ja-JP" altLang="en-US" smtClean="0"/>
              <a:pPr/>
              <a:t>2024/9/29</a:t>
            </a:fld>
            <a:endParaRPr lang="ja-JP" altLang="en-US" dirty="0"/>
          </a:p>
        </p:txBody>
      </p:sp>
      <p:sp>
        <p:nvSpPr>
          <p:cNvPr id="5" name="Google Shape;64;p110">
            <a:extLst>
              <a:ext uri="{FF2B5EF4-FFF2-40B4-BE49-F238E27FC236}">
                <a16:creationId xmlns:a16="http://schemas.microsoft.com/office/drawing/2014/main" id="{2D7E7965-354D-8E79-8BCF-8E83FCC0A0AD}"/>
              </a:ext>
            </a:extLst>
          </p:cNvPr>
          <p:cNvSpPr txBox="1">
            <a:spLocks noGrp="1"/>
          </p:cNvSpPr>
          <p:nvPr>
            <p:ph type="sldNum" idx="4"/>
          </p:nvPr>
        </p:nvSpPr>
        <p:spPr>
          <a:xfrm>
            <a:off x="8433992" y="6570537"/>
            <a:ext cx="1126497" cy="276726"/>
          </a:xfrm>
          <a:prstGeom prst="rect">
            <a:avLst/>
          </a:prstGeom>
          <a:noFill/>
          <a:ln>
            <a:noFill/>
          </a:ln>
        </p:spPr>
        <p:txBody>
          <a:bodyPr spcFirstLastPara="1" wrap="square" lIns="91425" tIns="45700" rIns="91425" bIns="45700" anchor="ctr" anchorCtr="0">
            <a:noAutofit/>
          </a:bodyPr>
          <a:lstStyle>
            <a:lvl1pPr marL="0" marR="0" lvl="0" indent="0" algn="r">
              <a:spcBef>
                <a:spcPts val="0"/>
              </a:spcBef>
              <a:spcAft>
                <a:spcPts val="0"/>
              </a:spcAft>
              <a:buClr>
                <a:srgbClr val="7F7F7F"/>
              </a:buClr>
              <a:buSzPts val="1200"/>
              <a:buFont typeface="Calibri"/>
              <a:buNone/>
              <a:defRPr sz="1200">
                <a:solidFill>
                  <a:srgbClr val="7F7F7F"/>
                </a:solidFill>
                <a:latin typeface="+mn-lt"/>
                <a:ea typeface="+mn-ea"/>
                <a:cs typeface="Calibri"/>
                <a:sym typeface="Calibri"/>
              </a:defRPr>
            </a:lvl1pPr>
            <a:lvl2pPr marL="0" marR="0" lvl="1"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2pPr>
            <a:lvl3pPr marL="0" marR="0" lvl="2"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3pPr>
            <a:lvl4pPr marL="0" marR="0" lvl="3"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4pPr>
            <a:lvl5pPr marL="0" marR="0" lvl="4"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5pPr>
            <a:lvl6pPr marL="0" marR="0" lvl="5"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6pPr>
            <a:lvl7pPr marL="0" marR="0" lvl="6"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7pPr>
            <a:lvl8pPr marL="0" marR="0" lvl="7"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8pPr>
            <a:lvl9pPr marL="0" marR="0" lvl="8" indent="0" algn="r">
              <a:spcBef>
                <a:spcPts val="0"/>
              </a:spcBef>
              <a:spcAft>
                <a:spcPts val="0"/>
              </a:spcAft>
              <a:buClr>
                <a:srgbClr val="7F7F7F"/>
              </a:buClr>
              <a:buSzPts val="1200"/>
              <a:buFont typeface="Calibri"/>
              <a:buNone/>
              <a:defRPr sz="1108">
                <a:solidFill>
                  <a:srgbClr val="7F7F7F"/>
                </a:solidFill>
                <a:latin typeface="Calibri"/>
                <a:ea typeface="Calibri"/>
                <a:cs typeface="Calibri"/>
                <a:sym typeface="Calibri"/>
              </a:defRPr>
            </a:lvl9pPr>
          </a:lstStyle>
          <a:p>
            <a:fld id="{00000000-1234-1234-1234-123412341234}" type="slidenum">
              <a:rPr lang="en-US" altLang="ja-JP" smtClean="0"/>
              <a:pPr/>
              <a:t>‹#›</a:t>
            </a:fld>
            <a:endParaRPr lang="ja-JP" altLang="en-US"/>
          </a:p>
        </p:txBody>
      </p:sp>
      <p:sp>
        <p:nvSpPr>
          <p:cNvPr id="7" name="Google Shape;65;p110">
            <a:extLst>
              <a:ext uri="{FF2B5EF4-FFF2-40B4-BE49-F238E27FC236}">
                <a16:creationId xmlns:a16="http://schemas.microsoft.com/office/drawing/2014/main" id="{360A77C3-9E61-BB27-0105-2AAAA033F818}"/>
              </a:ext>
            </a:extLst>
          </p:cNvPr>
          <p:cNvSpPr/>
          <p:nvPr userDrawn="1"/>
        </p:nvSpPr>
        <p:spPr>
          <a:xfrm>
            <a:off x="2177904" y="6561138"/>
            <a:ext cx="5550195" cy="296862"/>
          </a:xfrm>
          <a:prstGeom prst="rect">
            <a:avLst/>
          </a:prstGeom>
          <a:noFill/>
          <a:ln>
            <a:noFill/>
          </a:ln>
        </p:spPr>
        <p:txBody>
          <a:bodyPr spcFirstLastPara="1" wrap="square" lIns="84392" tIns="42185" rIns="84392" bIns="42185" anchor="ctr" anchorCtr="0">
            <a:noAutofit/>
          </a:bodyPr>
          <a:lstStyle/>
          <a:p>
            <a:pPr marL="0" marR="0" lvl="0" indent="0" algn="ctr" rtl="0">
              <a:spcBef>
                <a:spcPts val="0"/>
              </a:spcBef>
              <a:spcAft>
                <a:spcPts val="0"/>
              </a:spcAft>
              <a:buClr>
                <a:srgbClr val="7F7F7F"/>
              </a:buClr>
              <a:buSzPts val="1400"/>
              <a:buFont typeface="Calibri"/>
              <a:buNone/>
            </a:pPr>
            <a:r>
              <a:rPr lang="en-US" altLang="ja-JP" sz="1050" b="0" dirty="0">
                <a:solidFill>
                  <a:srgbClr val="7F7F7F"/>
                </a:solidFill>
                <a:latin typeface="+mn-lt"/>
                <a:ea typeface="+mn-ea"/>
                <a:cs typeface="Calibri"/>
                <a:sym typeface="Calibri"/>
              </a:rPr>
              <a:t>©2024 STANDARD Inc. All Rights Reserved</a:t>
            </a:r>
            <a:endParaRPr sz="1050" dirty="0">
              <a:latin typeface="+mn-lt"/>
              <a:ea typeface="+mn-ea"/>
            </a:endParaRPr>
          </a:p>
        </p:txBody>
      </p:sp>
    </p:spTree>
    <p:extLst>
      <p:ext uri="{BB962C8B-B14F-4D97-AF65-F5344CB8AC3E}">
        <p14:creationId xmlns:p14="http://schemas.microsoft.com/office/powerpoint/2010/main" val="283130551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Lst>
  <p:hf hdr="0"/>
  <p:txStyles>
    <p:titleStyle>
      <a:lvl1pPr algn="l" defTabSz="914400" rtl="0" eaLnBrk="1" latinLnBrk="0" hangingPunct="1">
        <a:lnSpc>
          <a:spcPct val="90000"/>
        </a:lnSpc>
        <a:spcBef>
          <a:spcPct val="0"/>
        </a:spcBef>
        <a:buNone/>
        <a:defRPr kumimoji="1" sz="3200" b="1" kern="1200">
          <a:solidFill>
            <a:srgbClr val="112C4B"/>
          </a:solidFill>
          <a:latin typeface="Meiryo UI" panose="020B0604030504040204" pitchFamily="50" charset="-128"/>
          <a:ea typeface="Meiryo UI" panose="020B0604030504040204" pitchFamily="50" charset="-128"/>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kumimoji="1" sz="2200" kern="1200">
          <a:solidFill>
            <a:srgbClr val="112C4B"/>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rgbClr val="112C4B"/>
          </a:solidFill>
          <a:latin typeface="Meiryo UI" panose="020B0604030504040204" pitchFamily="50" charset="-128"/>
          <a:ea typeface="Meiryo UI"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rgbClr val="112C4B"/>
          </a:solidFill>
          <a:latin typeface="Meiryo UI" panose="020B0604030504040204" pitchFamily="50" charset="-128"/>
          <a:ea typeface="Meiryo UI"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rgbClr val="112C4B"/>
          </a:solidFill>
          <a:latin typeface="Meiryo UI" panose="020B0604030504040204" pitchFamily="50" charset="-128"/>
          <a:ea typeface="Meiryo UI"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rgbClr val="112C4B"/>
          </a:solidFill>
          <a:latin typeface="Meiryo UI" panose="020B0604030504040204" pitchFamily="50" charset="-128"/>
          <a:ea typeface="Meiryo UI"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E30190-FDB6-6666-024C-ABA8A7B3389F}"/>
              </a:ext>
            </a:extLst>
          </p:cNvPr>
          <p:cNvSpPr txBox="1"/>
          <p:nvPr/>
        </p:nvSpPr>
        <p:spPr>
          <a:xfrm>
            <a:off x="359948" y="4718462"/>
            <a:ext cx="6619075" cy="954107"/>
          </a:xfrm>
          <a:prstGeom prst="rect">
            <a:avLst/>
          </a:prstGeom>
          <a:noFill/>
        </p:spPr>
        <p:txBody>
          <a:bodyPr wrap="square" rtlCol="0">
            <a:spAutoFit/>
          </a:bodyPr>
          <a:lstStyle/>
          <a:p>
            <a:r>
              <a:rPr lang="en-US" altLang="ja-JP" sz="2800" b="1" dirty="0">
                <a:solidFill>
                  <a:srgbClr val="112C4B"/>
                </a:solidFill>
                <a:latin typeface="+mj-ea"/>
                <a:ea typeface="+mj-ea"/>
              </a:rPr>
              <a:t>Power Platform</a:t>
            </a:r>
            <a:r>
              <a:rPr lang="ja-JP" altLang="en-US" sz="2800" b="1" dirty="0">
                <a:solidFill>
                  <a:srgbClr val="112C4B"/>
                </a:solidFill>
                <a:latin typeface="+mj-ea"/>
                <a:ea typeface="+mj-ea"/>
              </a:rPr>
              <a:t>推進</a:t>
            </a:r>
            <a:endParaRPr lang="en-US" altLang="ja-JP" sz="2800" b="1" dirty="0">
              <a:solidFill>
                <a:srgbClr val="112C4B"/>
              </a:solidFill>
              <a:latin typeface="+mj-ea"/>
              <a:ea typeface="+mj-ea"/>
            </a:endParaRPr>
          </a:p>
          <a:p>
            <a:r>
              <a:rPr lang="ja-JP" altLang="en-US" sz="2800" b="1" dirty="0">
                <a:solidFill>
                  <a:srgbClr val="112C4B"/>
                </a:solidFill>
                <a:latin typeface="+mj-ea"/>
                <a:ea typeface="+mj-ea"/>
              </a:rPr>
              <a:t>学習コンテンツ</a:t>
            </a:r>
            <a:endParaRPr lang="en-US" altLang="ja-JP" sz="2800" b="1" dirty="0">
              <a:solidFill>
                <a:srgbClr val="112C4B"/>
              </a:solidFill>
              <a:latin typeface="+mj-ea"/>
              <a:ea typeface="+mj-ea"/>
            </a:endParaRPr>
          </a:p>
        </p:txBody>
      </p:sp>
      <p:sp>
        <p:nvSpPr>
          <p:cNvPr id="3" name="テキスト ボックス 2">
            <a:extLst>
              <a:ext uri="{FF2B5EF4-FFF2-40B4-BE49-F238E27FC236}">
                <a16:creationId xmlns:a16="http://schemas.microsoft.com/office/drawing/2014/main" id="{4AE57B81-E9C1-79F8-AF91-EE6E9C3162A9}"/>
              </a:ext>
            </a:extLst>
          </p:cNvPr>
          <p:cNvSpPr txBox="1"/>
          <p:nvPr/>
        </p:nvSpPr>
        <p:spPr>
          <a:xfrm>
            <a:off x="503339" y="1359017"/>
            <a:ext cx="4134465" cy="523220"/>
          </a:xfrm>
          <a:prstGeom prst="rect">
            <a:avLst/>
          </a:prstGeom>
          <a:noFill/>
        </p:spPr>
        <p:txBody>
          <a:bodyPr wrap="none" rtlCol="0">
            <a:spAutoFit/>
          </a:bodyPr>
          <a:lstStyle/>
          <a:p>
            <a:r>
              <a:rPr kumimoji="1" lang="ja-JP" altLang="en-US" sz="2800" b="1" dirty="0">
                <a:solidFill>
                  <a:srgbClr val="112C4B"/>
                </a:solidFill>
                <a:latin typeface="+mn-ea"/>
              </a:rPr>
              <a:t>サントリー株式会社御中</a:t>
            </a:r>
          </a:p>
        </p:txBody>
      </p:sp>
      <p:sp>
        <p:nvSpPr>
          <p:cNvPr id="4" name="テキスト プレースホルダー 4">
            <a:extLst>
              <a:ext uri="{FF2B5EF4-FFF2-40B4-BE49-F238E27FC236}">
                <a16:creationId xmlns:a16="http://schemas.microsoft.com/office/drawing/2014/main" id="{CA1866A0-61AB-0FF0-7A32-C17F6E96792E}"/>
              </a:ext>
            </a:extLst>
          </p:cNvPr>
          <p:cNvSpPr txBox="1">
            <a:spLocks/>
          </p:cNvSpPr>
          <p:nvPr/>
        </p:nvSpPr>
        <p:spPr>
          <a:xfrm>
            <a:off x="7708261" y="6313762"/>
            <a:ext cx="1888587" cy="394601"/>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kumimoji="1" sz="1800" kern="1200">
                <a:solidFill>
                  <a:schemeClr val="bg1"/>
                </a:solidFill>
                <a:latin typeface="+mj-ea"/>
                <a:ea typeface="+mj-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rgbClr val="112C4B"/>
                </a:solidFill>
                <a:latin typeface="+mj-ea"/>
                <a:ea typeface="+mj-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600" kern="1200">
                <a:solidFill>
                  <a:srgbClr val="112C4B"/>
                </a:solidFill>
                <a:latin typeface="+mj-ea"/>
                <a:ea typeface="+mj-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400" kern="1200">
                <a:solidFill>
                  <a:srgbClr val="112C4B"/>
                </a:solidFill>
                <a:latin typeface="+mj-ea"/>
                <a:ea typeface="+mj-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rgbClr val="112C4B"/>
                </a:solidFill>
                <a:latin typeface="+mj-ea"/>
                <a:ea typeface="+mj-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dirty="0"/>
              <a:t>2024/9/30</a:t>
            </a:r>
          </a:p>
        </p:txBody>
      </p:sp>
    </p:spTree>
    <p:extLst>
      <p:ext uri="{BB962C8B-B14F-4D97-AF65-F5344CB8AC3E}">
        <p14:creationId xmlns:p14="http://schemas.microsoft.com/office/powerpoint/2010/main" val="1426385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688A6B11-375B-FDC1-E5CB-520E57EFB14E}"/>
              </a:ext>
            </a:extLst>
          </p:cNvPr>
          <p:cNvSpPr>
            <a:spLocks noGrp="1"/>
          </p:cNvSpPr>
          <p:nvPr>
            <p:ph type="body" sz="quarter" idx="12"/>
          </p:nvPr>
        </p:nvSpPr>
        <p:spPr/>
        <p:txBody>
          <a:bodyPr>
            <a:normAutofit/>
          </a:bodyPr>
          <a:lstStyle/>
          <a:p>
            <a:r>
              <a:rPr lang="ja-JP" altLang="en-US" sz="2800"/>
              <a:t>目次</a:t>
            </a:r>
            <a:endParaRPr lang="en-US" altLang="ja-JP" sz="2800" dirty="0"/>
          </a:p>
        </p:txBody>
      </p:sp>
      <p:sp>
        <p:nvSpPr>
          <p:cNvPr id="4" name="スライド番号プレースホルダー 3">
            <a:extLst>
              <a:ext uri="{FF2B5EF4-FFF2-40B4-BE49-F238E27FC236}">
                <a16:creationId xmlns:a16="http://schemas.microsoft.com/office/drawing/2014/main" id="{25D3FC73-BBDA-CC0A-40F9-D20C6BE1BC6D}"/>
              </a:ext>
            </a:extLst>
          </p:cNvPr>
          <p:cNvSpPr>
            <a:spLocks noGrp="1" noRot="1" noMove="1" noResize="1" noEditPoints="1" noAdjustHandles="1" noChangeArrowheads="1" noChangeShapeType="1"/>
          </p:cNvSpPr>
          <p:nvPr>
            <p:ph type="sldNum" sz="quarter" idx="4"/>
          </p:nvPr>
        </p:nvSpPr>
        <p:spPr/>
        <p:txBody>
          <a:bodyPr/>
          <a:lstStyle/>
          <a:p>
            <a:pPr marL="0" marR="0" lvl="0" indent="0" algn="ctr" defTabSz="914373" rtl="0" eaLnBrk="1" fontAlgn="auto" latinLnBrk="0" hangingPunct="1">
              <a:lnSpc>
                <a:spcPct val="100000"/>
              </a:lnSpc>
              <a:spcBef>
                <a:spcPts val="0"/>
              </a:spcBef>
              <a:spcAft>
                <a:spcPts val="0"/>
              </a:spcAft>
              <a:buClrTx/>
              <a:buSzTx/>
              <a:buFontTx/>
              <a:buNone/>
              <a:tabLst/>
              <a:defRPr/>
            </a:pPr>
            <a:fld id="{8825E062-701B-F34E-8C48-100201BC94D2}" type="slidenum">
              <a:rPr kumimoji="1" lang="en-US" sz="1200" b="0" i="0" u="none" strike="noStrike" kern="1200" cap="none" spc="0" normalizeH="0" baseline="0" noProof="0" smtClean="0">
                <a:ln>
                  <a:noFill/>
                </a:ln>
                <a:solidFill>
                  <a:srgbClr val="595959">
                    <a:tint val="75000"/>
                  </a:srgbClr>
                </a:solidFill>
                <a:effectLst/>
                <a:uLnTx/>
                <a:uFillTx/>
                <a:latin typeface="Segoe UI"/>
                <a:ea typeface="メイリオ"/>
                <a:cs typeface="+mn-cs"/>
              </a:rPr>
              <a:pPr marL="0" marR="0" lvl="0" indent="0" algn="ctr" defTabSz="914373" rtl="0" eaLnBrk="1" fontAlgn="auto" latinLnBrk="0" hangingPunct="1">
                <a:lnSpc>
                  <a:spcPct val="100000"/>
                </a:lnSpc>
                <a:spcBef>
                  <a:spcPts val="0"/>
                </a:spcBef>
                <a:spcAft>
                  <a:spcPts val="0"/>
                </a:spcAft>
                <a:buClrTx/>
                <a:buSzTx/>
                <a:buFontTx/>
                <a:buNone/>
                <a:tabLst/>
                <a:defRPr/>
              </a:pPr>
              <a:t>1</a:t>
            </a:fld>
            <a:endParaRPr kumimoji="1" lang="en-US" sz="1200" b="0" i="0" u="none" strike="noStrike" kern="1200" cap="none" spc="0" normalizeH="0" baseline="0" noProof="0" dirty="0">
              <a:ln>
                <a:noFill/>
              </a:ln>
              <a:solidFill>
                <a:srgbClr val="595959">
                  <a:tint val="75000"/>
                </a:srgbClr>
              </a:solidFill>
              <a:effectLst/>
              <a:uLnTx/>
              <a:uFillTx/>
              <a:latin typeface="Segoe UI"/>
              <a:ea typeface="メイリオ"/>
              <a:cs typeface="+mn-cs"/>
            </a:endParaRPr>
          </a:p>
        </p:txBody>
      </p:sp>
      <p:sp>
        <p:nvSpPr>
          <p:cNvPr id="12" name="テキスト ボックス 11">
            <a:extLst>
              <a:ext uri="{FF2B5EF4-FFF2-40B4-BE49-F238E27FC236}">
                <a16:creationId xmlns:a16="http://schemas.microsoft.com/office/drawing/2014/main" id="{D33DE551-10C8-2B07-1308-5A06663A651C}"/>
              </a:ext>
            </a:extLst>
          </p:cNvPr>
          <p:cNvSpPr txBox="1"/>
          <p:nvPr/>
        </p:nvSpPr>
        <p:spPr>
          <a:xfrm>
            <a:off x="1079585" y="1010325"/>
            <a:ext cx="7439382" cy="3819647"/>
          </a:xfrm>
          <a:prstGeom prst="rect">
            <a:avLst/>
          </a:prstGeom>
          <a:noFill/>
        </p:spPr>
        <p:txBody>
          <a:bodyPr wrap="square" lIns="108000" tIns="108000" rIns="108000" bIns="90000" rtlCol="0" anchor="t">
            <a:noAutofit/>
          </a:bodyPr>
          <a:lstStyle/>
          <a:p>
            <a:pPr marL="457200" indent="-457200">
              <a:lnSpc>
                <a:spcPct val="120000"/>
              </a:lnSpc>
              <a:spcAft>
                <a:spcPts val="600"/>
              </a:spcAft>
              <a:buSzPct val="100000"/>
              <a:buFont typeface="+mj-lt"/>
              <a:buAutoNum type="arabicPeriod"/>
            </a:pPr>
            <a:r>
              <a:rPr lang="ja-JP" altLang="en-US" sz="2400" b="1" dirty="0">
                <a:solidFill>
                  <a:srgbClr val="112C4B"/>
                </a:solidFill>
                <a:latin typeface="メイリオ"/>
              </a:rPr>
              <a:t>研修スケジュール</a:t>
            </a:r>
            <a:endParaRPr lang="en-US" altLang="ja-JP" sz="2400" b="1" dirty="0">
              <a:solidFill>
                <a:srgbClr val="112C4B"/>
              </a:solidFill>
              <a:latin typeface="メイリオ"/>
            </a:endParaRPr>
          </a:p>
          <a:p>
            <a:pPr marL="457200" indent="-457200">
              <a:lnSpc>
                <a:spcPct val="120000"/>
              </a:lnSpc>
              <a:spcAft>
                <a:spcPts val="600"/>
              </a:spcAft>
              <a:buSzPct val="100000"/>
              <a:buFont typeface="+mj-lt"/>
              <a:buAutoNum type="arabicPeriod"/>
            </a:pPr>
            <a:r>
              <a:rPr lang="ja-JP" altLang="en-US" sz="2400" b="1" dirty="0">
                <a:solidFill>
                  <a:srgbClr val="112C4B"/>
                </a:solidFill>
                <a:latin typeface="メイリオ"/>
              </a:rPr>
              <a:t>現在の進捗状況</a:t>
            </a:r>
            <a:endParaRPr lang="en-US" altLang="ja-JP" sz="2400" b="1" dirty="0">
              <a:solidFill>
                <a:srgbClr val="112C4B"/>
              </a:solidFill>
              <a:latin typeface="メイリオ"/>
            </a:endParaRPr>
          </a:p>
          <a:p>
            <a:pPr marL="457200" indent="-457200">
              <a:lnSpc>
                <a:spcPct val="120000"/>
              </a:lnSpc>
              <a:spcAft>
                <a:spcPts val="600"/>
              </a:spcAft>
              <a:buSzPct val="100000"/>
              <a:buFont typeface="+mj-lt"/>
              <a:buAutoNum type="arabicPeriod"/>
            </a:pPr>
            <a:r>
              <a:rPr lang="ja-JP" altLang="en-US" sz="2400" b="1" dirty="0">
                <a:solidFill>
                  <a:srgbClr val="112C4B"/>
                </a:solidFill>
                <a:latin typeface="メイリオ"/>
              </a:rPr>
              <a:t>インプット内容に関する確認事項</a:t>
            </a:r>
            <a:endParaRPr lang="en-US" altLang="ja-JP" sz="2400" b="1" dirty="0">
              <a:solidFill>
                <a:srgbClr val="112C4B"/>
              </a:solidFill>
              <a:latin typeface="メイリオ"/>
            </a:endParaRPr>
          </a:p>
          <a:p>
            <a:pPr marL="457200" indent="-457200">
              <a:lnSpc>
                <a:spcPct val="120000"/>
              </a:lnSpc>
              <a:spcAft>
                <a:spcPts val="600"/>
              </a:spcAft>
              <a:buSzPct val="100000"/>
              <a:buFont typeface="+mj-lt"/>
              <a:buAutoNum type="arabicPeriod"/>
            </a:pPr>
            <a:r>
              <a:rPr lang="ja-JP" altLang="en-US" sz="2400" b="1" dirty="0">
                <a:solidFill>
                  <a:srgbClr val="112C4B"/>
                </a:solidFill>
                <a:latin typeface="メイリオ"/>
              </a:rPr>
              <a:t>次回事務局</a:t>
            </a:r>
            <a:r>
              <a:rPr lang="en-US" altLang="ja-JP" sz="2400" b="1" dirty="0">
                <a:solidFill>
                  <a:srgbClr val="112C4B"/>
                </a:solidFill>
                <a:latin typeface="メイリオ"/>
              </a:rPr>
              <a:t>MTG</a:t>
            </a:r>
            <a:r>
              <a:rPr lang="ja-JP" altLang="en-US" sz="2400" b="1" dirty="0">
                <a:solidFill>
                  <a:srgbClr val="112C4B"/>
                </a:solidFill>
                <a:latin typeface="メイリオ"/>
              </a:rPr>
              <a:t>について</a:t>
            </a:r>
            <a:endParaRPr lang="en-US" altLang="ja-JP" sz="2400" b="1" dirty="0">
              <a:solidFill>
                <a:srgbClr val="112C4B"/>
              </a:solidFill>
              <a:latin typeface="メイリオ"/>
            </a:endParaRPr>
          </a:p>
          <a:p>
            <a:pPr marL="457200" indent="-457200">
              <a:lnSpc>
                <a:spcPct val="120000"/>
              </a:lnSpc>
              <a:spcAft>
                <a:spcPts val="600"/>
              </a:spcAft>
              <a:buSzPct val="100000"/>
              <a:buFont typeface="+mj-lt"/>
              <a:buAutoNum type="arabicPeriod"/>
            </a:pPr>
            <a:r>
              <a:rPr lang="ja-JP" altLang="en-US" sz="2400" b="1" dirty="0">
                <a:solidFill>
                  <a:srgbClr val="112C4B"/>
                </a:solidFill>
                <a:latin typeface="メイリオ"/>
              </a:rPr>
              <a:t>その他</a:t>
            </a:r>
            <a:endParaRPr lang="en-US" altLang="ja-JP" sz="2400" b="1" dirty="0">
              <a:solidFill>
                <a:srgbClr val="112C4B"/>
              </a:solidFill>
              <a:latin typeface="メイリオ"/>
            </a:endParaRPr>
          </a:p>
          <a:p>
            <a:pPr marL="457200" indent="-457200">
              <a:lnSpc>
                <a:spcPct val="120000"/>
              </a:lnSpc>
              <a:spcAft>
                <a:spcPts val="600"/>
              </a:spcAft>
              <a:buSzPct val="100000"/>
              <a:buFont typeface="+mj-lt"/>
              <a:buAutoNum type="arabicPeriod"/>
            </a:pPr>
            <a:endParaRPr lang="ja-JP" altLang="en-US" sz="2400" b="1" dirty="0">
              <a:solidFill>
                <a:srgbClr val="112C4B"/>
              </a:solidFill>
              <a:latin typeface="メイリオ"/>
            </a:endParaRPr>
          </a:p>
          <a:p>
            <a:pPr marL="457200" indent="-457200">
              <a:lnSpc>
                <a:spcPct val="120000"/>
              </a:lnSpc>
              <a:spcAft>
                <a:spcPts val="600"/>
              </a:spcAft>
              <a:buSzPct val="100000"/>
              <a:buFont typeface="+mj-lt"/>
              <a:buAutoNum type="arabicPeriod"/>
            </a:pPr>
            <a:endParaRPr lang="en-US" altLang="ja-JP" sz="2400" b="1" dirty="0">
              <a:solidFill>
                <a:srgbClr val="112C4B"/>
              </a:solidFill>
              <a:latin typeface="メイリオ"/>
            </a:endParaRPr>
          </a:p>
        </p:txBody>
      </p:sp>
    </p:spTree>
    <p:extLst>
      <p:ext uri="{BB962C8B-B14F-4D97-AF65-F5344CB8AC3E}">
        <p14:creationId xmlns:p14="http://schemas.microsoft.com/office/powerpoint/2010/main" val="1533017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1E019636-C868-16C9-D7C9-17CE3E6E55CB}"/>
              </a:ext>
            </a:extLst>
          </p:cNvPr>
          <p:cNvSpPr>
            <a:spLocks noGrp="1"/>
          </p:cNvSpPr>
          <p:nvPr>
            <p:ph type="body" idx="1"/>
          </p:nvPr>
        </p:nvSpPr>
        <p:spPr/>
        <p:txBody>
          <a:bodyPr/>
          <a:lstStyle/>
          <a:p>
            <a:r>
              <a:rPr lang="ja-JP" altLang="en-US" dirty="0">
                <a:latin typeface="+mn-ea"/>
                <a:ea typeface="+mn-ea"/>
              </a:rPr>
              <a:t>学習コンテンツは大きく</a:t>
            </a:r>
            <a:r>
              <a:rPr lang="en-US" altLang="ja-JP" dirty="0">
                <a:latin typeface="+mn-ea"/>
                <a:ea typeface="+mn-ea"/>
              </a:rPr>
              <a:t>3</a:t>
            </a:r>
            <a:r>
              <a:rPr lang="ja-JP" altLang="en-US" dirty="0">
                <a:latin typeface="+mn-ea"/>
                <a:ea typeface="+mn-ea"/>
              </a:rPr>
              <a:t>つ。</a:t>
            </a:r>
            <a:endParaRPr kumimoji="1" lang="ja-JP" altLang="en-US" dirty="0">
              <a:latin typeface="+mn-ea"/>
              <a:ea typeface="+mn-ea"/>
            </a:endParaRPr>
          </a:p>
        </p:txBody>
      </p:sp>
      <p:sp>
        <p:nvSpPr>
          <p:cNvPr id="3" name="タイトル 2">
            <a:extLst>
              <a:ext uri="{FF2B5EF4-FFF2-40B4-BE49-F238E27FC236}">
                <a16:creationId xmlns:a16="http://schemas.microsoft.com/office/drawing/2014/main" id="{F82563DB-29D7-A82F-21E9-C5DEE362E38E}"/>
              </a:ext>
            </a:extLst>
          </p:cNvPr>
          <p:cNvSpPr>
            <a:spLocks noGrp="1"/>
          </p:cNvSpPr>
          <p:nvPr>
            <p:ph type="title"/>
          </p:nvPr>
        </p:nvSpPr>
        <p:spPr/>
        <p:txBody>
          <a:bodyPr/>
          <a:lstStyle/>
          <a:p>
            <a:r>
              <a:rPr lang="en-US" altLang="ja-JP" dirty="0">
                <a:latin typeface="+mn-ea"/>
                <a:ea typeface="+mn-ea"/>
              </a:rPr>
              <a:t>1</a:t>
            </a:r>
            <a:r>
              <a:rPr lang="en-US" altLang="ja-JP" sz="3200" b="1" dirty="0">
                <a:latin typeface="+mn-ea"/>
                <a:ea typeface="+mn-ea"/>
              </a:rPr>
              <a:t>. </a:t>
            </a:r>
            <a:r>
              <a:rPr lang="ja-JP" altLang="en-US" sz="3200" b="1" dirty="0">
                <a:latin typeface="+mn-ea"/>
                <a:ea typeface="+mn-ea"/>
              </a:rPr>
              <a:t>学習コンテンツ全量</a:t>
            </a:r>
            <a:endParaRPr kumimoji="1" lang="ja-JP" altLang="en-US" dirty="0">
              <a:latin typeface="+mn-ea"/>
              <a:ea typeface="+mn-ea"/>
            </a:endParaRPr>
          </a:p>
        </p:txBody>
      </p:sp>
      <p:sp>
        <p:nvSpPr>
          <p:cNvPr id="5" name="スライド番号プレースホルダー 3">
            <a:extLst>
              <a:ext uri="{FF2B5EF4-FFF2-40B4-BE49-F238E27FC236}">
                <a16:creationId xmlns:a16="http://schemas.microsoft.com/office/drawing/2014/main" id="{99CD1082-0DCA-7F32-FC83-15ED673BF778}"/>
              </a:ext>
            </a:extLst>
          </p:cNvPr>
          <p:cNvSpPr txBox="1">
            <a:spLocks/>
          </p:cNvSpPr>
          <p:nvPr/>
        </p:nvSpPr>
        <p:spPr>
          <a:xfrm>
            <a:off x="9247331" y="6510946"/>
            <a:ext cx="641132" cy="361196"/>
          </a:xfrm>
          <a:prstGeom prst="rect">
            <a:avLst/>
          </a:prstGeom>
        </p:spPr>
        <p:txBody>
          <a:bodyPr/>
          <a:lstStyle>
            <a:defPPr>
              <a:defRPr lang="ja-JP"/>
            </a:defPPr>
            <a:lvl1pPr marL="0" algn="l" defTabSz="914373" rtl="0" eaLnBrk="1" latinLnBrk="0" hangingPunct="1">
              <a:defRPr kumimoji="1" sz="1800" kern="1200">
                <a:solidFill>
                  <a:schemeClr val="tx1"/>
                </a:solidFill>
                <a:latin typeface="+mn-lt"/>
                <a:ea typeface="+mn-ea"/>
                <a:cs typeface="+mn-cs"/>
              </a:defRPr>
            </a:lvl1pPr>
            <a:lvl2pPr marL="457187" algn="l" defTabSz="914373" rtl="0" eaLnBrk="1" latinLnBrk="0" hangingPunct="1">
              <a:defRPr kumimoji="1" sz="1800" kern="1200">
                <a:solidFill>
                  <a:schemeClr val="tx1"/>
                </a:solidFill>
                <a:latin typeface="+mn-lt"/>
                <a:ea typeface="+mn-ea"/>
                <a:cs typeface="+mn-cs"/>
              </a:defRPr>
            </a:lvl2pPr>
            <a:lvl3pPr marL="914373" algn="l" defTabSz="914373" rtl="0" eaLnBrk="1" latinLnBrk="0" hangingPunct="1">
              <a:defRPr kumimoji="1" sz="1800" kern="1200">
                <a:solidFill>
                  <a:schemeClr val="tx1"/>
                </a:solidFill>
                <a:latin typeface="+mn-lt"/>
                <a:ea typeface="+mn-ea"/>
                <a:cs typeface="+mn-cs"/>
              </a:defRPr>
            </a:lvl3pPr>
            <a:lvl4pPr marL="1371560" algn="l" defTabSz="914373" rtl="0" eaLnBrk="1" latinLnBrk="0" hangingPunct="1">
              <a:defRPr kumimoji="1" sz="1800" kern="1200">
                <a:solidFill>
                  <a:schemeClr val="tx1"/>
                </a:solidFill>
                <a:latin typeface="+mn-lt"/>
                <a:ea typeface="+mn-ea"/>
                <a:cs typeface="+mn-cs"/>
              </a:defRPr>
            </a:lvl4pPr>
            <a:lvl5pPr marL="1828747" algn="l" defTabSz="914373" rtl="0" eaLnBrk="1" latinLnBrk="0" hangingPunct="1">
              <a:defRPr kumimoji="1" sz="1800" kern="1200">
                <a:solidFill>
                  <a:schemeClr val="tx1"/>
                </a:solidFill>
                <a:latin typeface="+mn-lt"/>
                <a:ea typeface="+mn-ea"/>
                <a:cs typeface="+mn-cs"/>
              </a:defRPr>
            </a:lvl5pPr>
            <a:lvl6pPr marL="2285933" algn="l" defTabSz="914373" rtl="0" eaLnBrk="1" latinLnBrk="0" hangingPunct="1">
              <a:defRPr kumimoji="1" sz="1800" kern="1200">
                <a:solidFill>
                  <a:schemeClr val="tx1"/>
                </a:solidFill>
                <a:latin typeface="+mn-lt"/>
                <a:ea typeface="+mn-ea"/>
                <a:cs typeface="+mn-cs"/>
              </a:defRPr>
            </a:lvl6pPr>
            <a:lvl7pPr marL="2743120" algn="l" defTabSz="914373" rtl="0" eaLnBrk="1" latinLnBrk="0" hangingPunct="1">
              <a:defRPr kumimoji="1" sz="1800" kern="1200">
                <a:solidFill>
                  <a:schemeClr val="tx1"/>
                </a:solidFill>
                <a:latin typeface="+mn-lt"/>
                <a:ea typeface="+mn-ea"/>
                <a:cs typeface="+mn-cs"/>
              </a:defRPr>
            </a:lvl7pPr>
            <a:lvl8pPr marL="3200307" algn="l" defTabSz="914373" rtl="0" eaLnBrk="1" latinLnBrk="0" hangingPunct="1">
              <a:defRPr kumimoji="1" sz="1800" kern="1200">
                <a:solidFill>
                  <a:schemeClr val="tx1"/>
                </a:solidFill>
                <a:latin typeface="+mn-lt"/>
                <a:ea typeface="+mn-ea"/>
                <a:cs typeface="+mn-cs"/>
              </a:defRPr>
            </a:lvl8pPr>
            <a:lvl9pPr marL="3657494" algn="l" defTabSz="914373" rtl="0" eaLnBrk="1" latinLnBrk="0" hangingPunct="1">
              <a:defRPr kumimoji="1" sz="1800" kern="1200">
                <a:solidFill>
                  <a:schemeClr val="tx1"/>
                </a:solidFill>
                <a:latin typeface="+mn-lt"/>
                <a:ea typeface="+mn-ea"/>
                <a:cs typeface="+mn-cs"/>
              </a:defRPr>
            </a:lvl9pPr>
          </a:lstStyle>
          <a:p>
            <a:pPr algn="ctr">
              <a:defRPr/>
            </a:pPr>
            <a:fld id="{8825E062-701B-F34E-8C48-100201BC94D2}" type="slidenum">
              <a:rPr lang="en-US" sz="1200" smtClean="0">
                <a:solidFill>
                  <a:srgbClr val="595959">
                    <a:tint val="75000"/>
                  </a:srgbClr>
                </a:solidFill>
                <a:latin typeface="+mn-ea"/>
              </a:rPr>
              <a:pPr algn="ctr">
                <a:defRPr/>
              </a:pPr>
              <a:t>2</a:t>
            </a:fld>
            <a:endParaRPr lang="en-US" sz="1200" dirty="0">
              <a:solidFill>
                <a:srgbClr val="595959">
                  <a:tint val="75000"/>
                </a:srgbClr>
              </a:solidFill>
              <a:latin typeface="+mn-ea"/>
            </a:endParaRPr>
          </a:p>
        </p:txBody>
      </p:sp>
      <p:sp>
        <p:nvSpPr>
          <p:cNvPr id="7" name="Google Shape;217;p9">
            <a:extLst>
              <a:ext uri="{FF2B5EF4-FFF2-40B4-BE49-F238E27FC236}">
                <a16:creationId xmlns:a16="http://schemas.microsoft.com/office/drawing/2014/main" id="{BD78F816-1851-B18C-42E0-A63C7E59FFA8}"/>
              </a:ext>
            </a:extLst>
          </p:cNvPr>
          <p:cNvSpPr/>
          <p:nvPr/>
        </p:nvSpPr>
        <p:spPr>
          <a:xfrm>
            <a:off x="420277" y="1994894"/>
            <a:ext cx="2929639" cy="3714751"/>
          </a:xfrm>
          <a:prstGeom prst="rect">
            <a:avLst/>
          </a:prstGeom>
          <a:solidFill>
            <a:srgbClr val="FFFFFF"/>
          </a:solidFill>
          <a:ln>
            <a:noFill/>
          </a:ln>
          <a:effectLst>
            <a:outerShdw blurRad="317500" dist="38100" dir="3600000" algn="tl" rotWithShape="0">
              <a:srgbClr val="112B4B">
                <a:alpha val="9803"/>
              </a:srgbClr>
            </a:outerShdw>
          </a:effectLst>
        </p:spPr>
        <p:txBody>
          <a:bodyPr spcFirstLastPara="1" wrap="square" lIns="0" tIns="90000" rIns="0" bIns="72000" anchor="ctr" anchorCtr="0">
            <a:noAutofit/>
          </a:bodyPr>
          <a:lstStyle/>
          <a:p>
            <a:pPr marL="0" marR="0" lvl="0" indent="0" algn="ctr" defTabSz="914400" eaLnBrk="1" fontAlgn="auto" latinLnBrk="0" hangingPunct="1">
              <a:lnSpc>
                <a:spcPct val="120000"/>
              </a:lnSpc>
              <a:spcBef>
                <a:spcPts val="0"/>
              </a:spcBef>
              <a:spcAft>
                <a:spcPts val="0"/>
              </a:spcAft>
              <a:buClr>
                <a:srgbClr val="112B4B"/>
              </a:buClr>
              <a:buSzPts val="1120"/>
              <a:buFont typeface="Noto Sans Symbols"/>
              <a:buNone/>
              <a:tabLst/>
              <a:defRPr/>
            </a:pPr>
            <a:endParaRPr kumimoji="0" sz="1100" b="1" i="0" u="none" strike="noStrike" kern="0" cap="none" spc="0" normalizeH="0" baseline="0" noProof="0">
              <a:ln>
                <a:noFill/>
              </a:ln>
              <a:solidFill>
                <a:srgbClr val="FFFFFF"/>
              </a:solidFill>
              <a:effectLst/>
              <a:uLnTx/>
              <a:uFillTx/>
              <a:latin typeface="+mn-ea"/>
              <a:cs typeface="Quattrocento Sans"/>
              <a:sym typeface="Quattrocento Sans"/>
            </a:endParaRPr>
          </a:p>
        </p:txBody>
      </p:sp>
      <p:sp>
        <p:nvSpPr>
          <p:cNvPr id="14" name="Google Shape;217;p9">
            <a:extLst>
              <a:ext uri="{FF2B5EF4-FFF2-40B4-BE49-F238E27FC236}">
                <a16:creationId xmlns:a16="http://schemas.microsoft.com/office/drawing/2014/main" id="{4BE7CC20-D00C-739B-4702-7CEFD8BFE39F}"/>
              </a:ext>
            </a:extLst>
          </p:cNvPr>
          <p:cNvSpPr/>
          <p:nvPr/>
        </p:nvSpPr>
        <p:spPr>
          <a:xfrm>
            <a:off x="3487665" y="1994894"/>
            <a:ext cx="2929639" cy="3714751"/>
          </a:xfrm>
          <a:prstGeom prst="rect">
            <a:avLst/>
          </a:prstGeom>
          <a:solidFill>
            <a:srgbClr val="FFFFFF"/>
          </a:solidFill>
          <a:ln>
            <a:noFill/>
          </a:ln>
          <a:effectLst>
            <a:outerShdw blurRad="317500" dist="38100" dir="3600000" algn="tl" rotWithShape="0">
              <a:srgbClr val="112B4B">
                <a:alpha val="9803"/>
              </a:srgbClr>
            </a:outerShdw>
          </a:effectLst>
        </p:spPr>
        <p:txBody>
          <a:bodyPr spcFirstLastPara="1" wrap="square" lIns="0" tIns="90000" rIns="0" bIns="72000" anchor="ctr" anchorCtr="0">
            <a:noAutofit/>
          </a:bodyPr>
          <a:lstStyle/>
          <a:p>
            <a:pPr marL="0" marR="0" lvl="0" indent="0" algn="ctr" defTabSz="914400" eaLnBrk="1" fontAlgn="auto" latinLnBrk="0" hangingPunct="1">
              <a:lnSpc>
                <a:spcPct val="120000"/>
              </a:lnSpc>
              <a:spcBef>
                <a:spcPts val="0"/>
              </a:spcBef>
              <a:spcAft>
                <a:spcPts val="0"/>
              </a:spcAft>
              <a:buClr>
                <a:srgbClr val="112B4B"/>
              </a:buClr>
              <a:buSzPts val="1120"/>
              <a:buFont typeface="Noto Sans Symbols"/>
              <a:buNone/>
              <a:tabLst/>
              <a:defRPr/>
            </a:pPr>
            <a:endParaRPr kumimoji="0" sz="1100" b="1" i="0" u="none" strike="noStrike" kern="0" cap="none" spc="0" normalizeH="0" baseline="0" noProof="0">
              <a:ln>
                <a:noFill/>
              </a:ln>
              <a:solidFill>
                <a:srgbClr val="FFFFFF"/>
              </a:solidFill>
              <a:effectLst/>
              <a:uLnTx/>
              <a:uFillTx/>
              <a:latin typeface="+mn-ea"/>
              <a:cs typeface="Quattrocento Sans"/>
              <a:sym typeface="Quattrocento Sans"/>
            </a:endParaRPr>
          </a:p>
        </p:txBody>
      </p:sp>
      <p:sp>
        <p:nvSpPr>
          <p:cNvPr id="17" name="Google Shape;217;p9">
            <a:extLst>
              <a:ext uri="{FF2B5EF4-FFF2-40B4-BE49-F238E27FC236}">
                <a16:creationId xmlns:a16="http://schemas.microsoft.com/office/drawing/2014/main" id="{31A62589-A7F9-A65D-8574-218FA9615377}"/>
              </a:ext>
            </a:extLst>
          </p:cNvPr>
          <p:cNvSpPr/>
          <p:nvPr/>
        </p:nvSpPr>
        <p:spPr>
          <a:xfrm>
            <a:off x="6555055" y="1994894"/>
            <a:ext cx="2929639" cy="3714751"/>
          </a:xfrm>
          <a:prstGeom prst="rect">
            <a:avLst/>
          </a:prstGeom>
          <a:solidFill>
            <a:srgbClr val="FFFFFF"/>
          </a:solidFill>
          <a:ln>
            <a:noFill/>
          </a:ln>
          <a:effectLst>
            <a:outerShdw blurRad="317500" dist="38100" dir="3600000" algn="tl" rotWithShape="0">
              <a:srgbClr val="112B4B">
                <a:alpha val="9803"/>
              </a:srgbClr>
            </a:outerShdw>
          </a:effectLst>
        </p:spPr>
        <p:txBody>
          <a:bodyPr spcFirstLastPara="1" wrap="square" lIns="0" tIns="90000" rIns="0" bIns="72000" anchor="ctr" anchorCtr="0">
            <a:noAutofit/>
          </a:bodyPr>
          <a:lstStyle/>
          <a:p>
            <a:pPr marL="0" marR="0" lvl="0" indent="0" algn="ctr" defTabSz="914400" eaLnBrk="1" fontAlgn="auto" latinLnBrk="0" hangingPunct="1">
              <a:lnSpc>
                <a:spcPct val="120000"/>
              </a:lnSpc>
              <a:spcBef>
                <a:spcPts val="0"/>
              </a:spcBef>
              <a:spcAft>
                <a:spcPts val="0"/>
              </a:spcAft>
              <a:buClr>
                <a:srgbClr val="112B4B"/>
              </a:buClr>
              <a:buSzPts val="1120"/>
              <a:buFont typeface="Noto Sans Symbols"/>
              <a:buNone/>
              <a:tabLst/>
              <a:defRPr/>
            </a:pPr>
            <a:endParaRPr kumimoji="0" sz="1100" b="1" i="0" u="none" strike="noStrike" kern="0" cap="none" spc="0" normalizeH="0" baseline="0" noProof="0">
              <a:ln>
                <a:noFill/>
              </a:ln>
              <a:solidFill>
                <a:srgbClr val="FFFFFF"/>
              </a:solidFill>
              <a:effectLst/>
              <a:uLnTx/>
              <a:uFillTx/>
              <a:latin typeface="+mn-ea"/>
              <a:cs typeface="Quattrocento Sans"/>
              <a:sym typeface="Quattrocento Sans"/>
            </a:endParaRPr>
          </a:p>
        </p:txBody>
      </p:sp>
      <p:sp>
        <p:nvSpPr>
          <p:cNvPr id="6" name="Google Shape;215;p9">
            <a:extLst>
              <a:ext uri="{FF2B5EF4-FFF2-40B4-BE49-F238E27FC236}">
                <a16:creationId xmlns:a16="http://schemas.microsoft.com/office/drawing/2014/main" id="{6D0297FA-BC98-3CEC-6ECC-E2B44DACB4C6}"/>
              </a:ext>
            </a:extLst>
          </p:cNvPr>
          <p:cNvSpPr/>
          <p:nvPr/>
        </p:nvSpPr>
        <p:spPr>
          <a:xfrm>
            <a:off x="420277" y="1698640"/>
            <a:ext cx="2929639" cy="647872"/>
          </a:xfrm>
          <a:prstGeom prst="rect">
            <a:avLst/>
          </a:prstGeom>
          <a:solidFill>
            <a:srgbClr val="112B4B"/>
          </a:solidFill>
          <a:ln>
            <a:noFill/>
          </a:ln>
          <a:effectLst>
            <a:outerShdw blurRad="317500" dist="38100" dir="3600000" algn="tl" rotWithShape="0">
              <a:srgbClr val="112B4B">
                <a:alpha val="9803"/>
              </a:srgbClr>
            </a:outerShdw>
          </a:effectLst>
        </p:spPr>
        <p:txBody>
          <a:bodyPr spcFirstLastPara="1" wrap="square" lIns="0" tIns="90000" rIns="0" bIns="72000" anchor="ctr" anchorCtr="0">
            <a:noAutofit/>
          </a:bodyPr>
          <a:lstStyle/>
          <a:p>
            <a:pPr marL="0" marR="0" lvl="0" indent="0" algn="ctr" defTabSz="914400" eaLnBrk="1" fontAlgn="auto" latinLnBrk="0" hangingPunct="1">
              <a:lnSpc>
                <a:spcPct val="120000"/>
              </a:lnSpc>
              <a:spcBef>
                <a:spcPts val="0"/>
              </a:spcBef>
              <a:spcAft>
                <a:spcPts val="0"/>
              </a:spcAft>
              <a:buClr>
                <a:srgbClr val="FFFFFF"/>
              </a:buClr>
              <a:buSzPts val="1120"/>
              <a:buFont typeface="Noto Sans Symbols"/>
              <a:buNone/>
              <a:tabLst/>
              <a:defRPr/>
            </a:pPr>
            <a:r>
              <a:rPr kumimoji="0" lang="ja-JP" altLang="en-US" sz="1100" b="1" i="0" u="none" strike="noStrike" kern="0" cap="none" spc="0" normalizeH="0" baseline="0" noProof="0" dirty="0">
                <a:ln>
                  <a:noFill/>
                </a:ln>
                <a:solidFill>
                  <a:srgbClr val="FFFFFF"/>
                </a:solidFill>
                <a:effectLst/>
                <a:uLnTx/>
                <a:uFillTx/>
                <a:latin typeface="+mn-ea"/>
                <a:cs typeface="Quattrocento Sans"/>
                <a:sym typeface="Quattrocento Sans"/>
              </a:rPr>
              <a:t>①既存のサントリールールの推進者学習</a:t>
            </a:r>
            <a:endParaRPr kumimoji="0" lang="en-US" altLang="ja-JP" sz="1100" b="1" i="0" u="none" strike="noStrike" kern="0" cap="none" spc="0" normalizeH="0" baseline="0" noProof="0" dirty="0">
              <a:ln>
                <a:noFill/>
              </a:ln>
              <a:solidFill>
                <a:srgbClr val="FFFFFF"/>
              </a:solidFill>
              <a:effectLst/>
              <a:uLnTx/>
              <a:uFillTx/>
              <a:latin typeface="+mn-ea"/>
              <a:cs typeface="Quattrocento Sans"/>
              <a:sym typeface="Quattrocento Sans"/>
            </a:endParaRPr>
          </a:p>
          <a:p>
            <a:pPr marL="0" marR="0" lvl="0" indent="0" algn="ctr" defTabSz="914400" eaLnBrk="1" fontAlgn="auto" latinLnBrk="0" hangingPunct="1">
              <a:lnSpc>
                <a:spcPct val="120000"/>
              </a:lnSpc>
              <a:spcBef>
                <a:spcPts val="0"/>
              </a:spcBef>
              <a:spcAft>
                <a:spcPts val="0"/>
              </a:spcAft>
              <a:buClr>
                <a:srgbClr val="FFFFFF"/>
              </a:buClr>
              <a:buSzPts val="1120"/>
              <a:buFont typeface="Noto Sans Symbols"/>
              <a:buNone/>
              <a:tabLst/>
              <a:defRPr/>
            </a:pPr>
            <a:r>
              <a:rPr kumimoji="0" lang="ja-JP" altLang="en-US" sz="1100" b="1" kern="0" dirty="0">
                <a:solidFill>
                  <a:srgbClr val="FFFFFF"/>
                </a:solidFill>
                <a:latin typeface="+mn-ea"/>
                <a:cs typeface="Quattrocento Sans"/>
                <a:sym typeface="Quattrocento Sans"/>
              </a:rPr>
              <a:t>⇒何を追加で押さえておくと良いか・定義すると良いかの指南書でご提示</a:t>
            </a:r>
            <a:endParaRPr kumimoji="0" sz="1100" b="1" i="0" u="none" strike="noStrike" kern="0" cap="none" spc="0" normalizeH="0" baseline="0" noProof="0" dirty="0">
              <a:ln>
                <a:noFill/>
              </a:ln>
              <a:solidFill>
                <a:srgbClr val="FFFFFF"/>
              </a:solidFill>
              <a:effectLst/>
              <a:uLnTx/>
              <a:uFillTx/>
              <a:latin typeface="+mn-ea"/>
              <a:cs typeface="Quattrocento Sans"/>
              <a:sym typeface="Quattrocento Sans"/>
            </a:endParaRPr>
          </a:p>
        </p:txBody>
      </p:sp>
      <p:sp>
        <p:nvSpPr>
          <p:cNvPr id="13" name="Google Shape;215;p9">
            <a:extLst>
              <a:ext uri="{FF2B5EF4-FFF2-40B4-BE49-F238E27FC236}">
                <a16:creationId xmlns:a16="http://schemas.microsoft.com/office/drawing/2014/main" id="{5BEF2C5F-4C31-31BB-47A2-BC472DC818F9}"/>
              </a:ext>
            </a:extLst>
          </p:cNvPr>
          <p:cNvSpPr/>
          <p:nvPr/>
        </p:nvSpPr>
        <p:spPr>
          <a:xfrm>
            <a:off x="3487665" y="1698640"/>
            <a:ext cx="2929639" cy="647872"/>
          </a:xfrm>
          <a:prstGeom prst="rect">
            <a:avLst/>
          </a:prstGeom>
          <a:solidFill>
            <a:srgbClr val="112B4B"/>
          </a:solidFill>
          <a:ln>
            <a:noFill/>
          </a:ln>
          <a:effectLst>
            <a:outerShdw blurRad="317500" dist="38100" dir="3600000" algn="tl" rotWithShape="0">
              <a:srgbClr val="112B4B">
                <a:alpha val="9803"/>
              </a:srgbClr>
            </a:outerShdw>
          </a:effectLst>
        </p:spPr>
        <p:txBody>
          <a:bodyPr spcFirstLastPara="1" wrap="square" lIns="0" tIns="90000" rIns="0" bIns="72000" anchor="ctr" anchorCtr="0">
            <a:noAutofit/>
          </a:bodyPr>
          <a:lstStyle/>
          <a:p>
            <a:pPr marL="0" marR="0" lvl="0" indent="0" algn="ctr" defTabSz="914400" eaLnBrk="1" fontAlgn="auto" latinLnBrk="0" hangingPunct="1">
              <a:lnSpc>
                <a:spcPct val="120000"/>
              </a:lnSpc>
              <a:spcBef>
                <a:spcPts val="0"/>
              </a:spcBef>
              <a:spcAft>
                <a:spcPts val="0"/>
              </a:spcAft>
              <a:buClr>
                <a:srgbClr val="FFFFFF"/>
              </a:buClr>
              <a:buSzPts val="1120"/>
              <a:buFont typeface="Noto Sans Symbols"/>
              <a:buNone/>
              <a:tabLst/>
              <a:defRPr/>
            </a:pPr>
            <a:r>
              <a:rPr kumimoji="0" lang="ja-JP" altLang="en-US" sz="1100" b="1" kern="0" dirty="0">
                <a:solidFill>
                  <a:srgbClr val="FFFFFF"/>
                </a:solidFill>
                <a:latin typeface="+mn-ea"/>
                <a:cs typeface="Quattrocento Sans"/>
                <a:sym typeface="Quattrocento Sans"/>
              </a:rPr>
              <a:t>②学習コンテンツ</a:t>
            </a:r>
            <a:endParaRPr kumimoji="0" sz="1100" b="1" i="0" u="none" strike="noStrike" kern="0" cap="none" spc="0" normalizeH="0" baseline="0" noProof="0" dirty="0">
              <a:ln>
                <a:noFill/>
              </a:ln>
              <a:solidFill>
                <a:srgbClr val="FFFFFF"/>
              </a:solidFill>
              <a:effectLst/>
              <a:uLnTx/>
              <a:uFillTx/>
              <a:latin typeface="+mn-ea"/>
              <a:cs typeface="Quattrocento Sans"/>
              <a:sym typeface="Quattrocento Sans"/>
            </a:endParaRPr>
          </a:p>
        </p:txBody>
      </p:sp>
      <p:sp>
        <p:nvSpPr>
          <p:cNvPr id="16" name="Google Shape;215;p9">
            <a:extLst>
              <a:ext uri="{FF2B5EF4-FFF2-40B4-BE49-F238E27FC236}">
                <a16:creationId xmlns:a16="http://schemas.microsoft.com/office/drawing/2014/main" id="{11A184FF-441F-EF38-8443-E33E61ACE4DF}"/>
              </a:ext>
            </a:extLst>
          </p:cNvPr>
          <p:cNvSpPr/>
          <p:nvPr/>
        </p:nvSpPr>
        <p:spPr>
          <a:xfrm>
            <a:off x="6555055" y="1698640"/>
            <a:ext cx="2929639" cy="647872"/>
          </a:xfrm>
          <a:prstGeom prst="rect">
            <a:avLst/>
          </a:prstGeom>
          <a:solidFill>
            <a:srgbClr val="112B4B"/>
          </a:solidFill>
          <a:ln>
            <a:noFill/>
          </a:ln>
          <a:effectLst>
            <a:outerShdw blurRad="317500" dist="38100" dir="3600000" algn="tl" rotWithShape="0">
              <a:srgbClr val="112B4B">
                <a:alpha val="9803"/>
              </a:srgbClr>
            </a:outerShdw>
          </a:effectLst>
        </p:spPr>
        <p:txBody>
          <a:bodyPr spcFirstLastPara="1" wrap="square" lIns="0" tIns="90000" rIns="0" bIns="72000" anchor="ctr" anchorCtr="0">
            <a:noAutofit/>
          </a:bodyPr>
          <a:lstStyle/>
          <a:p>
            <a:pPr marL="0" marR="0" lvl="0" indent="0" algn="ctr" defTabSz="914400" eaLnBrk="1" fontAlgn="auto" latinLnBrk="0" hangingPunct="1">
              <a:lnSpc>
                <a:spcPct val="120000"/>
              </a:lnSpc>
              <a:spcBef>
                <a:spcPts val="0"/>
              </a:spcBef>
              <a:spcAft>
                <a:spcPts val="0"/>
              </a:spcAft>
              <a:buClr>
                <a:srgbClr val="FFFFFF"/>
              </a:buClr>
              <a:buSzPts val="1120"/>
              <a:buFont typeface="Noto Sans Symbols"/>
              <a:buNone/>
              <a:tabLst/>
              <a:defRPr/>
            </a:pPr>
            <a:r>
              <a:rPr kumimoji="0" lang="en-US" altLang="ja-JP" sz="1100" b="1" i="0" u="none" strike="noStrike" kern="0" cap="none" spc="0" normalizeH="0" baseline="0" noProof="0" dirty="0">
                <a:ln>
                  <a:noFill/>
                </a:ln>
                <a:solidFill>
                  <a:srgbClr val="FFFFFF"/>
                </a:solidFill>
                <a:effectLst/>
                <a:uLnTx/>
                <a:uFillTx/>
                <a:latin typeface="+mn-ea"/>
                <a:cs typeface="Quattrocento Sans"/>
                <a:sym typeface="Quattrocento Sans"/>
              </a:rPr>
              <a:t>PMO</a:t>
            </a:r>
            <a:r>
              <a:rPr kumimoji="0" lang="ja-JP" altLang="en-US" sz="1100" b="1" i="0" u="none" strike="noStrike" kern="0" cap="none" spc="0" normalizeH="0" baseline="0" noProof="0" dirty="0">
                <a:ln>
                  <a:noFill/>
                </a:ln>
                <a:solidFill>
                  <a:srgbClr val="FFFFFF"/>
                </a:solidFill>
                <a:effectLst/>
                <a:uLnTx/>
                <a:uFillTx/>
                <a:latin typeface="+mn-ea"/>
                <a:cs typeface="Quattrocento Sans"/>
                <a:sym typeface="Quattrocento Sans"/>
              </a:rPr>
              <a:t>パッケージ</a:t>
            </a:r>
            <a:endParaRPr kumimoji="0" sz="1100" b="1" i="0" u="none" strike="noStrike" kern="0" cap="none" spc="0" normalizeH="0" baseline="0" noProof="0" dirty="0">
              <a:ln>
                <a:noFill/>
              </a:ln>
              <a:solidFill>
                <a:srgbClr val="FFFFFF"/>
              </a:solidFill>
              <a:effectLst/>
              <a:uLnTx/>
              <a:uFillTx/>
              <a:latin typeface="+mn-ea"/>
              <a:cs typeface="Quattrocento Sans"/>
              <a:sym typeface="Quattrocento Sans"/>
            </a:endParaRPr>
          </a:p>
        </p:txBody>
      </p:sp>
      <p:pic>
        <p:nvPicPr>
          <p:cNvPr id="20" name="図 19">
            <a:extLst>
              <a:ext uri="{FF2B5EF4-FFF2-40B4-BE49-F238E27FC236}">
                <a16:creationId xmlns:a16="http://schemas.microsoft.com/office/drawing/2014/main" id="{793CCD5F-E603-35F9-25E8-C08DF57A8849}"/>
              </a:ext>
            </a:extLst>
          </p:cNvPr>
          <p:cNvPicPr>
            <a:picLocks noChangeAspect="1"/>
          </p:cNvPicPr>
          <p:nvPr/>
        </p:nvPicPr>
        <p:blipFill>
          <a:blip r:embed="rId2"/>
          <a:stretch>
            <a:fillRect/>
          </a:stretch>
        </p:blipFill>
        <p:spPr>
          <a:xfrm>
            <a:off x="659874" y="2535366"/>
            <a:ext cx="2450444" cy="1605808"/>
          </a:xfrm>
          <a:prstGeom prst="rect">
            <a:avLst/>
          </a:prstGeom>
          <a:ln>
            <a:solidFill>
              <a:schemeClr val="tx1">
                <a:lumMod val="75000"/>
                <a:lumOff val="25000"/>
              </a:schemeClr>
            </a:solidFill>
          </a:ln>
        </p:spPr>
      </p:pic>
      <p:sp>
        <p:nvSpPr>
          <p:cNvPr id="21" name="テキスト ボックス 20">
            <a:extLst>
              <a:ext uri="{FF2B5EF4-FFF2-40B4-BE49-F238E27FC236}">
                <a16:creationId xmlns:a16="http://schemas.microsoft.com/office/drawing/2014/main" id="{E7B4A554-0679-94C2-D8A1-9F7374EA7DAA}"/>
              </a:ext>
            </a:extLst>
          </p:cNvPr>
          <p:cNvSpPr txBox="1"/>
          <p:nvPr/>
        </p:nvSpPr>
        <p:spPr>
          <a:xfrm>
            <a:off x="537882" y="4313745"/>
            <a:ext cx="2709583" cy="738664"/>
          </a:xfrm>
          <a:prstGeom prst="rect">
            <a:avLst/>
          </a:prstGeom>
          <a:noFill/>
        </p:spPr>
        <p:txBody>
          <a:bodyPr wrap="square" rtlCol="0">
            <a:spAutoFit/>
          </a:bodyPr>
          <a:lstStyle/>
          <a:p>
            <a:r>
              <a:rPr kumimoji="1" lang="ja-JP" altLang="en-US" sz="1400" dirty="0">
                <a:latin typeface="+mn-ea"/>
              </a:rPr>
              <a:t>共有頂いた情報・ガイドラインから、上記のような指南書を</a:t>
            </a:r>
            <a:r>
              <a:rPr kumimoji="1" lang="en-US" altLang="ja-JP" sz="1400" dirty="0">
                <a:latin typeface="+mn-ea"/>
              </a:rPr>
              <a:t>STD</a:t>
            </a:r>
            <a:r>
              <a:rPr kumimoji="1" lang="ja-JP" altLang="en-US" sz="1400" dirty="0">
                <a:latin typeface="+mn-ea"/>
              </a:rPr>
              <a:t>からご提示。事務局定例で確認していく。</a:t>
            </a:r>
          </a:p>
        </p:txBody>
      </p:sp>
      <p:sp>
        <p:nvSpPr>
          <p:cNvPr id="22" name="テキスト ボックス 21">
            <a:extLst>
              <a:ext uri="{FF2B5EF4-FFF2-40B4-BE49-F238E27FC236}">
                <a16:creationId xmlns:a16="http://schemas.microsoft.com/office/drawing/2014/main" id="{64C6C3F3-6C2E-4C44-FAA4-D5A58EC98FEB}"/>
              </a:ext>
            </a:extLst>
          </p:cNvPr>
          <p:cNvSpPr txBox="1"/>
          <p:nvPr/>
        </p:nvSpPr>
        <p:spPr>
          <a:xfrm>
            <a:off x="3648635" y="4313745"/>
            <a:ext cx="2709583" cy="738664"/>
          </a:xfrm>
          <a:prstGeom prst="rect">
            <a:avLst/>
          </a:prstGeom>
          <a:noFill/>
        </p:spPr>
        <p:txBody>
          <a:bodyPr wrap="square" rtlCol="0">
            <a:spAutoFit/>
          </a:bodyPr>
          <a:lstStyle/>
          <a:p>
            <a:r>
              <a:rPr kumimoji="1" lang="ja-JP" altLang="en-US" sz="1400" dirty="0">
                <a:latin typeface="+mn-ea"/>
              </a:rPr>
              <a:t>共有頂いた情報・ガイドラインから、上記のような指南書を</a:t>
            </a:r>
            <a:r>
              <a:rPr kumimoji="1" lang="en-US" altLang="ja-JP" sz="1400" dirty="0">
                <a:latin typeface="+mn-ea"/>
              </a:rPr>
              <a:t>STD</a:t>
            </a:r>
            <a:r>
              <a:rPr kumimoji="1" lang="ja-JP" altLang="en-US" sz="1400" dirty="0">
                <a:latin typeface="+mn-ea"/>
              </a:rPr>
              <a:t>からご提示。事務局定例で確認していく。</a:t>
            </a:r>
          </a:p>
        </p:txBody>
      </p:sp>
    </p:spTree>
    <p:extLst>
      <p:ext uri="{BB962C8B-B14F-4D97-AF65-F5344CB8AC3E}">
        <p14:creationId xmlns:p14="http://schemas.microsoft.com/office/powerpoint/2010/main" val="1061189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1E019636-C868-16C9-D7C9-17CE3E6E55CB}"/>
              </a:ext>
            </a:extLst>
          </p:cNvPr>
          <p:cNvSpPr>
            <a:spLocks noGrp="1"/>
          </p:cNvSpPr>
          <p:nvPr>
            <p:ph type="body" idx="1"/>
          </p:nvPr>
        </p:nvSpPr>
        <p:spPr>
          <a:xfrm>
            <a:off x="344487" y="803615"/>
            <a:ext cx="9215999" cy="1011738"/>
          </a:xfrm>
        </p:spPr>
        <p:txBody>
          <a:bodyPr/>
          <a:lstStyle/>
          <a:p>
            <a:r>
              <a:rPr lang="ja-JP" altLang="en-US" dirty="0">
                <a:latin typeface="+mn-ea"/>
                <a:ea typeface="+mn-ea"/>
              </a:rPr>
              <a:t>何を追加で押さえておくと良いか・定義すると良いかの指南書（「</a:t>
            </a:r>
            <a:r>
              <a:rPr lang="en-US" altLang="ja-JP" dirty="0">
                <a:latin typeface="+mn-ea"/>
                <a:ea typeface="+mn-ea"/>
              </a:rPr>
              <a:t>20240930_</a:t>
            </a:r>
            <a:r>
              <a:rPr lang="ja-JP" altLang="en-US" dirty="0">
                <a:latin typeface="+mn-ea"/>
                <a:ea typeface="+mn-ea"/>
              </a:rPr>
              <a:t>サントリー御中</a:t>
            </a:r>
            <a:r>
              <a:rPr lang="en-US" altLang="ja-JP" dirty="0">
                <a:latin typeface="+mn-ea"/>
                <a:ea typeface="+mn-ea"/>
              </a:rPr>
              <a:t>_</a:t>
            </a:r>
            <a:r>
              <a:rPr lang="ja-JP" altLang="en-US" dirty="0">
                <a:latin typeface="+mn-ea"/>
                <a:ea typeface="+mn-ea"/>
              </a:rPr>
              <a:t>推進者研修</a:t>
            </a:r>
            <a:r>
              <a:rPr lang="en-US" altLang="ja-JP" dirty="0">
                <a:latin typeface="+mn-ea"/>
                <a:ea typeface="+mn-ea"/>
              </a:rPr>
              <a:t>_</a:t>
            </a:r>
            <a:r>
              <a:rPr lang="ja-JP" altLang="en-US" dirty="0">
                <a:latin typeface="+mn-ea"/>
                <a:ea typeface="+mn-ea"/>
              </a:rPr>
              <a:t>提案一覧</a:t>
            </a:r>
            <a:r>
              <a:rPr lang="en-US" altLang="ja-JP" dirty="0">
                <a:latin typeface="+mn-ea"/>
                <a:ea typeface="+mn-ea"/>
              </a:rPr>
              <a:t>.pptx</a:t>
            </a:r>
            <a:r>
              <a:rPr lang="ja-JP" altLang="en-US" dirty="0">
                <a:latin typeface="+mn-ea"/>
                <a:ea typeface="+mn-ea"/>
              </a:rPr>
              <a:t>」）でご提示。他の</a:t>
            </a:r>
            <a:r>
              <a:rPr lang="en-US" altLang="ja-JP" dirty="0">
                <a:latin typeface="+mn-ea"/>
                <a:ea typeface="+mn-ea"/>
              </a:rPr>
              <a:t>STD</a:t>
            </a:r>
            <a:r>
              <a:rPr lang="ja-JP" altLang="en-US" dirty="0">
                <a:latin typeface="+mn-ea"/>
                <a:ea typeface="+mn-ea"/>
              </a:rPr>
              <a:t>で把握できない箇所はトピック出しベースでご相談。</a:t>
            </a:r>
          </a:p>
        </p:txBody>
      </p:sp>
      <p:sp>
        <p:nvSpPr>
          <p:cNvPr id="3" name="タイトル 2">
            <a:extLst>
              <a:ext uri="{FF2B5EF4-FFF2-40B4-BE49-F238E27FC236}">
                <a16:creationId xmlns:a16="http://schemas.microsoft.com/office/drawing/2014/main" id="{F82563DB-29D7-A82F-21E9-C5DEE362E38E}"/>
              </a:ext>
            </a:extLst>
          </p:cNvPr>
          <p:cNvSpPr>
            <a:spLocks noGrp="1"/>
          </p:cNvSpPr>
          <p:nvPr>
            <p:ph type="title"/>
          </p:nvPr>
        </p:nvSpPr>
        <p:spPr/>
        <p:txBody>
          <a:bodyPr/>
          <a:lstStyle/>
          <a:p>
            <a:r>
              <a:rPr lang="ja-JP" altLang="en-US" dirty="0">
                <a:latin typeface="+mn-ea"/>
                <a:ea typeface="+mn-ea"/>
              </a:rPr>
              <a:t>①既存のサントリールールの推進者学習</a:t>
            </a:r>
          </a:p>
        </p:txBody>
      </p:sp>
      <p:sp>
        <p:nvSpPr>
          <p:cNvPr id="5" name="スライド番号プレースホルダー 3">
            <a:extLst>
              <a:ext uri="{FF2B5EF4-FFF2-40B4-BE49-F238E27FC236}">
                <a16:creationId xmlns:a16="http://schemas.microsoft.com/office/drawing/2014/main" id="{99CD1082-0DCA-7F32-FC83-15ED673BF778}"/>
              </a:ext>
            </a:extLst>
          </p:cNvPr>
          <p:cNvSpPr txBox="1">
            <a:spLocks/>
          </p:cNvSpPr>
          <p:nvPr/>
        </p:nvSpPr>
        <p:spPr>
          <a:xfrm>
            <a:off x="9247331" y="6510946"/>
            <a:ext cx="641132" cy="361196"/>
          </a:xfrm>
          <a:prstGeom prst="rect">
            <a:avLst/>
          </a:prstGeom>
        </p:spPr>
        <p:txBody>
          <a:bodyPr/>
          <a:lstStyle>
            <a:defPPr>
              <a:defRPr lang="ja-JP"/>
            </a:defPPr>
            <a:lvl1pPr marL="0" algn="l" defTabSz="914373" rtl="0" eaLnBrk="1" latinLnBrk="0" hangingPunct="1">
              <a:defRPr kumimoji="1" sz="1800" kern="1200">
                <a:solidFill>
                  <a:schemeClr val="tx1"/>
                </a:solidFill>
                <a:latin typeface="+mn-lt"/>
                <a:ea typeface="+mn-ea"/>
                <a:cs typeface="+mn-cs"/>
              </a:defRPr>
            </a:lvl1pPr>
            <a:lvl2pPr marL="457187" algn="l" defTabSz="914373" rtl="0" eaLnBrk="1" latinLnBrk="0" hangingPunct="1">
              <a:defRPr kumimoji="1" sz="1800" kern="1200">
                <a:solidFill>
                  <a:schemeClr val="tx1"/>
                </a:solidFill>
                <a:latin typeface="+mn-lt"/>
                <a:ea typeface="+mn-ea"/>
                <a:cs typeface="+mn-cs"/>
              </a:defRPr>
            </a:lvl2pPr>
            <a:lvl3pPr marL="914373" algn="l" defTabSz="914373" rtl="0" eaLnBrk="1" latinLnBrk="0" hangingPunct="1">
              <a:defRPr kumimoji="1" sz="1800" kern="1200">
                <a:solidFill>
                  <a:schemeClr val="tx1"/>
                </a:solidFill>
                <a:latin typeface="+mn-lt"/>
                <a:ea typeface="+mn-ea"/>
                <a:cs typeface="+mn-cs"/>
              </a:defRPr>
            </a:lvl3pPr>
            <a:lvl4pPr marL="1371560" algn="l" defTabSz="914373" rtl="0" eaLnBrk="1" latinLnBrk="0" hangingPunct="1">
              <a:defRPr kumimoji="1" sz="1800" kern="1200">
                <a:solidFill>
                  <a:schemeClr val="tx1"/>
                </a:solidFill>
                <a:latin typeface="+mn-lt"/>
                <a:ea typeface="+mn-ea"/>
                <a:cs typeface="+mn-cs"/>
              </a:defRPr>
            </a:lvl4pPr>
            <a:lvl5pPr marL="1828747" algn="l" defTabSz="914373" rtl="0" eaLnBrk="1" latinLnBrk="0" hangingPunct="1">
              <a:defRPr kumimoji="1" sz="1800" kern="1200">
                <a:solidFill>
                  <a:schemeClr val="tx1"/>
                </a:solidFill>
                <a:latin typeface="+mn-lt"/>
                <a:ea typeface="+mn-ea"/>
                <a:cs typeface="+mn-cs"/>
              </a:defRPr>
            </a:lvl5pPr>
            <a:lvl6pPr marL="2285933" algn="l" defTabSz="914373" rtl="0" eaLnBrk="1" latinLnBrk="0" hangingPunct="1">
              <a:defRPr kumimoji="1" sz="1800" kern="1200">
                <a:solidFill>
                  <a:schemeClr val="tx1"/>
                </a:solidFill>
                <a:latin typeface="+mn-lt"/>
                <a:ea typeface="+mn-ea"/>
                <a:cs typeface="+mn-cs"/>
              </a:defRPr>
            </a:lvl6pPr>
            <a:lvl7pPr marL="2743120" algn="l" defTabSz="914373" rtl="0" eaLnBrk="1" latinLnBrk="0" hangingPunct="1">
              <a:defRPr kumimoji="1" sz="1800" kern="1200">
                <a:solidFill>
                  <a:schemeClr val="tx1"/>
                </a:solidFill>
                <a:latin typeface="+mn-lt"/>
                <a:ea typeface="+mn-ea"/>
                <a:cs typeface="+mn-cs"/>
              </a:defRPr>
            </a:lvl7pPr>
            <a:lvl8pPr marL="3200307" algn="l" defTabSz="914373" rtl="0" eaLnBrk="1" latinLnBrk="0" hangingPunct="1">
              <a:defRPr kumimoji="1" sz="1800" kern="1200">
                <a:solidFill>
                  <a:schemeClr val="tx1"/>
                </a:solidFill>
                <a:latin typeface="+mn-lt"/>
                <a:ea typeface="+mn-ea"/>
                <a:cs typeface="+mn-cs"/>
              </a:defRPr>
            </a:lvl8pPr>
            <a:lvl9pPr marL="3657494" algn="l" defTabSz="914373" rtl="0" eaLnBrk="1" latinLnBrk="0" hangingPunct="1">
              <a:defRPr kumimoji="1" sz="1800" kern="1200">
                <a:solidFill>
                  <a:schemeClr val="tx1"/>
                </a:solidFill>
                <a:latin typeface="+mn-lt"/>
                <a:ea typeface="+mn-ea"/>
                <a:cs typeface="+mn-cs"/>
              </a:defRPr>
            </a:lvl9pPr>
          </a:lstStyle>
          <a:p>
            <a:pPr algn="ctr">
              <a:defRPr/>
            </a:pPr>
            <a:fld id="{8825E062-701B-F34E-8C48-100201BC94D2}" type="slidenum">
              <a:rPr lang="en-US" sz="1200" smtClean="0">
                <a:solidFill>
                  <a:srgbClr val="595959">
                    <a:tint val="75000"/>
                  </a:srgbClr>
                </a:solidFill>
                <a:latin typeface="+mn-ea"/>
              </a:rPr>
              <a:pPr algn="ctr">
                <a:defRPr/>
              </a:pPr>
              <a:t>3</a:t>
            </a:fld>
            <a:endParaRPr lang="en-US" sz="1200" dirty="0">
              <a:solidFill>
                <a:srgbClr val="595959">
                  <a:tint val="75000"/>
                </a:srgbClr>
              </a:solidFill>
              <a:latin typeface="+mn-ea"/>
            </a:endParaRPr>
          </a:p>
        </p:txBody>
      </p:sp>
      <p:pic>
        <p:nvPicPr>
          <p:cNvPr id="4" name="図 3">
            <a:extLst>
              <a:ext uri="{FF2B5EF4-FFF2-40B4-BE49-F238E27FC236}">
                <a16:creationId xmlns:a16="http://schemas.microsoft.com/office/drawing/2014/main" id="{0E5EB9BB-D0CB-9D74-7523-5F427A79EC39}"/>
              </a:ext>
            </a:extLst>
          </p:cNvPr>
          <p:cNvPicPr>
            <a:picLocks noChangeAspect="1"/>
          </p:cNvPicPr>
          <p:nvPr/>
        </p:nvPicPr>
        <p:blipFill>
          <a:blip r:embed="rId2"/>
          <a:stretch>
            <a:fillRect/>
          </a:stretch>
        </p:blipFill>
        <p:spPr>
          <a:xfrm>
            <a:off x="640854" y="2833131"/>
            <a:ext cx="3946465" cy="2586170"/>
          </a:xfrm>
          <a:prstGeom prst="rect">
            <a:avLst/>
          </a:prstGeom>
          <a:ln>
            <a:solidFill>
              <a:schemeClr val="tx1">
                <a:lumMod val="75000"/>
                <a:lumOff val="25000"/>
              </a:schemeClr>
            </a:solidFill>
          </a:ln>
        </p:spPr>
      </p:pic>
      <p:sp>
        <p:nvSpPr>
          <p:cNvPr id="9" name="テキスト ボックス 8">
            <a:extLst>
              <a:ext uri="{FF2B5EF4-FFF2-40B4-BE49-F238E27FC236}">
                <a16:creationId xmlns:a16="http://schemas.microsoft.com/office/drawing/2014/main" id="{A7B40975-063C-1093-ADC3-6253FECDF780}"/>
              </a:ext>
            </a:extLst>
          </p:cNvPr>
          <p:cNvSpPr txBox="1"/>
          <p:nvPr/>
        </p:nvSpPr>
        <p:spPr>
          <a:xfrm>
            <a:off x="640854" y="2079782"/>
            <a:ext cx="3806295" cy="654294"/>
          </a:xfrm>
          <a:prstGeom prst="rect">
            <a:avLst/>
          </a:prstGeom>
          <a:noFill/>
        </p:spPr>
        <p:txBody>
          <a:bodyPr wrap="square">
            <a:spAutoFit/>
          </a:bodyPr>
          <a:lstStyle/>
          <a:p>
            <a:r>
              <a:rPr lang="ja-JP" altLang="en-US" dirty="0">
                <a:latin typeface="+mn-ea"/>
                <a:ea typeface="+mn-ea"/>
              </a:rPr>
              <a:t>現在はガイドライン・頂いた情報をもとに</a:t>
            </a:r>
            <a:r>
              <a:rPr lang="en-US" altLang="ja-JP" dirty="0">
                <a:latin typeface="+mn-ea"/>
                <a:ea typeface="+mn-ea"/>
              </a:rPr>
              <a:t>5</a:t>
            </a:r>
            <a:r>
              <a:rPr lang="ja-JP" altLang="en-US" dirty="0">
                <a:latin typeface="+mn-ea"/>
              </a:rPr>
              <a:t>項目を</a:t>
            </a:r>
            <a:r>
              <a:rPr lang="ja-JP" altLang="en-US" dirty="0">
                <a:latin typeface="+mn-ea"/>
                <a:ea typeface="+mn-ea"/>
              </a:rPr>
              <a:t>作成済み。</a:t>
            </a:r>
          </a:p>
        </p:txBody>
      </p:sp>
      <p:sp>
        <p:nvSpPr>
          <p:cNvPr id="10" name="二等辺三角形 9">
            <a:extLst>
              <a:ext uri="{FF2B5EF4-FFF2-40B4-BE49-F238E27FC236}">
                <a16:creationId xmlns:a16="http://schemas.microsoft.com/office/drawing/2014/main" id="{628AA3BD-3027-5262-EA72-831F03AE1DCD}"/>
              </a:ext>
            </a:extLst>
          </p:cNvPr>
          <p:cNvSpPr/>
          <p:nvPr/>
        </p:nvSpPr>
        <p:spPr>
          <a:xfrm rot="5400000">
            <a:off x="3771977" y="3891143"/>
            <a:ext cx="2484810" cy="33630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9378F6C9-163C-CE33-7866-4782629AC2CB}"/>
              </a:ext>
            </a:extLst>
          </p:cNvPr>
          <p:cNvSpPr txBox="1"/>
          <p:nvPr/>
        </p:nvSpPr>
        <p:spPr>
          <a:xfrm>
            <a:off x="5371445" y="2781408"/>
            <a:ext cx="3806295" cy="2585323"/>
          </a:xfrm>
          <a:prstGeom prst="rect">
            <a:avLst/>
          </a:prstGeom>
          <a:noFill/>
        </p:spPr>
        <p:txBody>
          <a:bodyPr wrap="square">
            <a:spAutoFit/>
          </a:bodyPr>
          <a:lstStyle/>
          <a:p>
            <a:r>
              <a:rPr lang="ja-JP" altLang="en-US" dirty="0">
                <a:latin typeface="+mn-ea"/>
                <a:ea typeface="+mn-ea"/>
              </a:rPr>
              <a:t>現場開発サイト等、</a:t>
            </a:r>
            <a:r>
              <a:rPr lang="en-US" altLang="ja-JP" dirty="0">
                <a:latin typeface="+mn-ea"/>
                <a:ea typeface="+mn-ea"/>
              </a:rPr>
              <a:t>STD</a:t>
            </a:r>
            <a:r>
              <a:rPr lang="ja-JP" altLang="en-US" dirty="0">
                <a:latin typeface="+mn-ea"/>
                <a:ea typeface="+mn-ea"/>
              </a:rPr>
              <a:t>で確認できていないトピックのお困りごとについてはカウンセリングを通して随時ご提案を追加していくというのでいかがでしょうか。</a:t>
            </a:r>
            <a:endParaRPr lang="en-US" altLang="ja-JP" dirty="0">
              <a:latin typeface="+mn-ea"/>
              <a:ea typeface="+mn-ea"/>
            </a:endParaRPr>
          </a:p>
          <a:p>
            <a:endParaRPr lang="en-US" altLang="ja-JP" dirty="0">
              <a:latin typeface="+mn-ea"/>
            </a:endParaRPr>
          </a:p>
          <a:p>
            <a:r>
              <a:rPr lang="ja-JP" altLang="en-US" dirty="0">
                <a:latin typeface="+mn-ea"/>
              </a:rPr>
              <a:t>（トピック例：過去事例の</a:t>
            </a:r>
            <a:r>
              <a:rPr lang="en-US" altLang="ja-JP" dirty="0">
                <a:latin typeface="+mn-ea"/>
              </a:rPr>
              <a:t>teams</a:t>
            </a:r>
            <a:r>
              <a:rPr lang="ja-JP" altLang="en-US" dirty="0">
                <a:latin typeface="+mn-ea"/>
              </a:rPr>
              <a:t>のスレッドの運用方法等、現場開発サイトの</a:t>
            </a:r>
            <a:r>
              <a:rPr lang="en-US" altLang="ja-JP" dirty="0">
                <a:latin typeface="+mn-ea"/>
              </a:rPr>
              <a:t>Apps</a:t>
            </a:r>
            <a:r>
              <a:rPr lang="ja-JP" altLang="en-US" dirty="0">
                <a:latin typeface="+mn-ea"/>
              </a:rPr>
              <a:t>パートで載せる内容にご不安であれば</a:t>
            </a:r>
            <a:r>
              <a:rPr lang="en-US" altLang="ja-JP" dirty="0">
                <a:latin typeface="+mn-ea"/>
              </a:rPr>
              <a:t>STD</a:t>
            </a:r>
            <a:r>
              <a:rPr lang="ja-JP" altLang="en-US" dirty="0">
                <a:latin typeface="+mn-ea"/>
              </a:rPr>
              <a:t>から案をご提示）</a:t>
            </a:r>
            <a:endParaRPr lang="en-US" altLang="ja-JP" dirty="0">
              <a:latin typeface="+mn-ea"/>
            </a:endParaRPr>
          </a:p>
        </p:txBody>
      </p:sp>
    </p:spTree>
    <p:extLst>
      <p:ext uri="{BB962C8B-B14F-4D97-AF65-F5344CB8AC3E}">
        <p14:creationId xmlns:p14="http://schemas.microsoft.com/office/powerpoint/2010/main" val="1929382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a:extLst>
              <a:ext uri="{FF2B5EF4-FFF2-40B4-BE49-F238E27FC236}">
                <a16:creationId xmlns:a16="http://schemas.microsoft.com/office/drawing/2014/main" id="{66A8799D-B426-B245-FD98-744BEB3AADE3}"/>
              </a:ext>
            </a:extLst>
          </p:cNvPr>
          <p:cNvPicPr>
            <a:picLocks noChangeAspect="1"/>
          </p:cNvPicPr>
          <p:nvPr/>
        </p:nvPicPr>
        <p:blipFill>
          <a:blip r:embed="rId2"/>
          <a:stretch>
            <a:fillRect/>
          </a:stretch>
        </p:blipFill>
        <p:spPr>
          <a:xfrm>
            <a:off x="859097" y="1330466"/>
            <a:ext cx="8186777" cy="2779543"/>
          </a:xfrm>
          <a:prstGeom prst="rect">
            <a:avLst/>
          </a:prstGeom>
        </p:spPr>
      </p:pic>
      <p:sp>
        <p:nvSpPr>
          <p:cNvPr id="2" name="テキスト プレースホルダー 1">
            <a:extLst>
              <a:ext uri="{FF2B5EF4-FFF2-40B4-BE49-F238E27FC236}">
                <a16:creationId xmlns:a16="http://schemas.microsoft.com/office/drawing/2014/main" id="{1E019636-C868-16C9-D7C9-17CE3E6E55CB}"/>
              </a:ext>
            </a:extLst>
          </p:cNvPr>
          <p:cNvSpPr>
            <a:spLocks noGrp="1"/>
          </p:cNvSpPr>
          <p:nvPr>
            <p:ph type="body" idx="1"/>
          </p:nvPr>
        </p:nvSpPr>
        <p:spPr>
          <a:xfrm>
            <a:off x="344487" y="803615"/>
            <a:ext cx="9215999" cy="1011738"/>
          </a:xfrm>
        </p:spPr>
        <p:txBody>
          <a:bodyPr/>
          <a:lstStyle/>
          <a:p>
            <a:r>
              <a:rPr lang="ja-JP" altLang="en-US" dirty="0">
                <a:latin typeface="+mn-ea"/>
                <a:ea typeface="+mn-ea"/>
              </a:rPr>
              <a:t>学習資料をポイントと合わせて読んで頂き、レクチャー・カウンセリングを行いながら学習をサポート。</a:t>
            </a:r>
            <a:endParaRPr lang="en-US" altLang="ja-JP" dirty="0">
              <a:latin typeface="+mn-ea"/>
              <a:ea typeface="+mn-ea"/>
            </a:endParaRPr>
          </a:p>
        </p:txBody>
      </p:sp>
      <p:sp>
        <p:nvSpPr>
          <p:cNvPr id="3" name="タイトル 2">
            <a:extLst>
              <a:ext uri="{FF2B5EF4-FFF2-40B4-BE49-F238E27FC236}">
                <a16:creationId xmlns:a16="http://schemas.microsoft.com/office/drawing/2014/main" id="{F82563DB-29D7-A82F-21E9-C5DEE362E38E}"/>
              </a:ext>
            </a:extLst>
          </p:cNvPr>
          <p:cNvSpPr>
            <a:spLocks noGrp="1"/>
          </p:cNvSpPr>
          <p:nvPr>
            <p:ph type="title"/>
          </p:nvPr>
        </p:nvSpPr>
        <p:spPr/>
        <p:txBody>
          <a:bodyPr/>
          <a:lstStyle/>
          <a:p>
            <a:r>
              <a:rPr lang="ja-JP" altLang="en-US" dirty="0">
                <a:latin typeface="+mn-ea"/>
                <a:ea typeface="+mn-ea"/>
              </a:rPr>
              <a:t>②学習コンテンツ</a:t>
            </a:r>
          </a:p>
        </p:txBody>
      </p:sp>
      <p:sp>
        <p:nvSpPr>
          <p:cNvPr id="5" name="スライド番号プレースホルダー 3">
            <a:extLst>
              <a:ext uri="{FF2B5EF4-FFF2-40B4-BE49-F238E27FC236}">
                <a16:creationId xmlns:a16="http://schemas.microsoft.com/office/drawing/2014/main" id="{99CD1082-0DCA-7F32-FC83-15ED673BF778}"/>
              </a:ext>
            </a:extLst>
          </p:cNvPr>
          <p:cNvSpPr txBox="1">
            <a:spLocks/>
          </p:cNvSpPr>
          <p:nvPr/>
        </p:nvSpPr>
        <p:spPr>
          <a:xfrm>
            <a:off x="9247331" y="6510946"/>
            <a:ext cx="641132" cy="361196"/>
          </a:xfrm>
          <a:prstGeom prst="rect">
            <a:avLst/>
          </a:prstGeom>
        </p:spPr>
        <p:txBody>
          <a:bodyPr/>
          <a:lstStyle>
            <a:defPPr>
              <a:defRPr lang="ja-JP"/>
            </a:defPPr>
            <a:lvl1pPr marL="0" algn="l" defTabSz="914373" rtl="0" eaLnBrk="1" latinLnBrk="0" hangingPunct="1">
              <a:defRPr kumimoji="1" sz="1800" kern="1200">
                <a:solidFill>
                  <a:schemeClr val="tx1"/>
                </a:solidFill>
                <a:latin typeface="+mn-lt"/>
                <a:ea typeface="+mn-ea"/>
                <a:cs typeface="+mn-cs"/>
              </a:defRPr>
            </a:lvl1pPr>
            <a:lvl2pPr marL="457187" algn="l" defTabSz="914373" rtl="0" eaLnBrk="1" latinLnBrk="0" hangingPunct="1">
              <a:defRPr kumimoji="1" sz="1800" kern="1200">
                <a:solidFill>
                  <a:schemeClr val="tx1"/>
                </a:solidFill>
                <a:latin typeface="+mn-lt"/>
                <a:ea typeface="+mn-ea"/>
                <a:cs typeface="+mn-cs"/>
              </a:defRPr>
            </a:lvl2pPr>
            <a:lvl3pPr marL="914373" algn="l" defTabSz="914373" rtl="0" eaLnBrk="1" latinLnBrk="0" hangingPunct="1">
              <a:defRPr kumimoji="1" sz="1800" kern="1200">
                <a:solidFill>
                  <a:schemeClr val="tx1"/>
                </a:solidFill>
                <a:latin typeface="+mn-lt"/>
                <a:ea typeface="+mn-ea"/>
                <a:cs typeface="+mn-cs"/>
              </a:defRPr>
            </a:lvl3pPr>
            <a:lvl4pPr marL="1371560" algn="l" defTabSz="914373" rtl="0" eaLnBrk="1" latinLnBrk="0" hangingPunct="1">
              <a:defRPr kumimoji="1" sz="1800" kern="1200">
                <a:solidFill>
                  <a:schemeClr val="tx1"/>
                </a:solidFill>
                <a:latin typeface="+mn-lt"/>
                <a:ea typeface="+mn-ea"/>
                <a:cs typeface="+mn-cs"/>
              </a:defRPr>
            </a:lvl4pPr>
            <a:lvl5pPr marL="1828747" algn="l" defTabSz="914373" rtl="0" eaLnBrk="1" latinLnBrk="0" hangingPunct="1">
              <a:defRPr kumimoji="1" sz="1800" kern="1200">
                <a:solidFill>
                  <a:schemeClr val="tx1"/>
                </a:solidFill>
                <a:latin typeface="+mn-lt"/>
                <a:ea typeface="+mn-ea"/>
                <a:cs typeface="+mn-cs"/>
              </a:defRPr>
            </a:lvl5pPr>
            <a:lvl6pPr marL="2285933" algn="l" defTabSz="914373" rtl="0" eaLnBrk="1" latinLnBrk="0" hangingPunct="1">
              <a:defRPr kumimoji="1" sz="1800" kern="1200">
                <a:solidFill>
                  <a:schemeClr val="tx1"/>
                </a:solidFill>
                <a:latin typeface="+mn-lt"/>
                <a:ea typeface="+mn-ea"/>
                <a:cs typeface="+mn-cs"/>
              </a:defRPr>
            </a:lvl6pPr>
            <a:lvl7pPr marL="2743120" algn="l" defTabSz="914373" rtl="0" eaLnBrk="1" latinLnBrk="0" hangingPunct="1">
              <a:defRPr kumimoji="1" sz="1800" kern="1200">
                <a:solidFill>
                  <a:schemeClr val="tx1"/>
                </a:solidFill>
                <a:latin typeface="+mn-lt"/>
                <a:ea typeface="+mn-ea"/>
                <a:cs typeface="+mn-cs"/>
              </a:defRPr>
            </a:lvl7pPr>
            <a:lvl8pPr marL="3200307" algn="l" defTabSz="914373" rtl="0" eaLnBrk="1" latinLnBrk="0" hangingPunct="1">
              <a:defRPr kumimoji="1" sz="1800" kern="1200">
                <a:solidFill>
                  <a:schemeClr val="tx1"/>
                </a:solidFill>
                <a:latin typeface="+mn-lt"/>
                <a:ea typeface="+mn-ea"/>
                <a:cs typeface="+mn-cs"/>
              </a:defRPr>
            </a:lvl8pPr>
            <a:lvl9pPr marL="3657494" algn="l" defTabSz="914373" rtl="0" eaLnBrk="1" latinLnBrk="0" hangingPunct="1">
              <a:defRPr kumimoji="1" sz="1800" kern="1200">
                <a:solidFill>
                  <a:schemeClr val="tx1"/>
                </a:solidFill>
                <a:latin typeface="+mn-lt"/>
                <a:ea typeface="+mn-ea"/>
                <a:cs typeface="+mn-cs"/>
              </a:defRPr>
            </a:lvl9pPr>
          </a:lstStyle>
          <a:p>
            <a:pPr algn="ctr">
              <a:defRPr/>
            </a:pPr>
            <a:fld id="{8825E062-701B-F34E-8C48-100201BC94D2}" type="slidenum">
              <a:rPr lang="en-US" sz="1200" smtClean="0">
                <a:solidFill>
                  <a:srgbClr val="595959">
                    <a:tint val="75000"/>
                  </a:srgbClr>
                </a:solidFill>
                <a:latin typeface="+mn-ea"/>
              </a:rPr>
              <a:pPr algn="ctr">
                <a:defRPr/>
              </a:pPr>
              <a:t>4</a:t>
            </a:fld>
            <a:endParaRPr lang="en-US" sz="1200" dirty="0">
              <a:solidFill>
                <a:srgbClr val="595959">
                  <a:tint val="75000"/>
                </a:srgbClr>
              </a:solidFill>
              <a:latin typeface="+mn-ea"/>
            </a:endParaRPr>
          </a:p>
        </p:txBody>
      </p:sp>
      <p:sp>
        <p:nvSpPr>
          <p:cNvPr id="13" name="テキスト ボックス 12">
            <a:extLst>
              <a:ext uri="{FF2B5EF4-FFF2-40B4-BE49-F238E27FC236}">
                <a16:creationId xmlns:a16="http://schemas.microsoft.com/office/drawing/2014/main" id="{40669694-8000-C1B3-0DB6-E3AC5852C28A}"/>
              </a:ext>
            </a:extLst>
          </p:cNvPr>
          <p:cNvSpPr txBox="1"/>
          <p:nvPr/>
        </p:nvSpPr>
        <p:spPr>
          <a:xfrm>
            <a:off x="997630" y="4070901"/>
            <a:ext cx="4085999" cy="707886"/>
          </a:xfrm>
          <a:prstGeom prst="rect">
            <a:avLst/>
          </a:prstGeom>
          <a:solidFill>
            <a:schemeClr val="accent5">
              <a:lumMod val="20000"/>
              <a:lumOff val="80000"/>
            </a:schemeClr>
          </a:solidFill>
        </p:spPr>
        <p:txBody>
          <a:bodyPr wrap="square" rtlCol="0">
            <a:spAutoFit/>
          </a:bodyPr>
          <a:lstStyle/>
          <a:p>
            <a:r>
              <a:rPr kumimoji="1" lang="en-US" altLang="ja-JP" sz="1000" b="1" dirty="0"/>
              <a:t>【10/1-10/7】</a:t>
            </a:r>
          </a:p>
          <a:p>
            <a:r>
              <a:rPr kumimoji="1" lang="ja-JP" altLang="en-US" sz="1000" dirty="0"/>
              <a:t>カリキュラム：</a:t>
            </a:r>
            <a:r>
              <a:rPr kumimoji="1" lang="en-US" altLang="ja-JP" sz="1000" dirty="0"/>
              <a:t>PP</a:t>
            </a:r>
            <a:r>
              <a:rPr lang="ja-JP" altLang="en-US" sz="1000" dirty="0"/>
              <a:t>概要、</a:t>
            </a:r>
            <a:r>
              <a:rPr lang="en-US" altLang="ja-JP" sz="1000" dirty="0"/>
              <a:t>Apps/Automate/BI</a:t>
            </a:r>
            <a:r>
              <a:rPr lang="ja-JP" altLang="en-US" sz="1000" dirty="0"/>
              <a:t>の概要</a:t>
            </a:r>
            <a:endParaRPr lang="en-US" altLang="ja-JP" sz="1000" dirty="0"/>
          </a:p>
          <a:p>
            <a:r>
              <a:rPr kumimoji="1" lang="ja-JP" altLang="en-US" sz="1000" dirty="0"/>
              <a:t>読み込み対象：上記ファイル、社内の現場開発サイト</a:t>
            </a:r>
            <a:endParaRPr kumimoji="1" lang="en-US" altLang="ja-JP" sz="1000" dirty="0"/>
          </a:p>
          <a:p>
            <a:r>
              <a:rPr lang="en-US" altLang="ja-JP" sz="1000" dirty="0"/>
              <a:t>C1: Apps/Automate/BI</a:t>
            </a:r>
            <a:r>
              <a:rPr lang="ja-JP" altLang="en-US" sz="1000" dirty="0"/>
              <a:t>開発ご経験、未経験の開発内容や領域の不安点</a:t>
            </a:r>
            <a:endParaRPr kumimoji="1" lang="ja-JP" altLang="en-US" sz="1000" dirty="0"/>
          </a:p>
        </p:txBody>
      </p:sp>
      <p:sp>
        <p:nvSpPr>
          <p:cNvPr id="14" name="テキスト ボックス 13">
            <a:extLst>
              <a:ext uri="{FF2B5EF4-FFF2-40B4-BE49-F238E27FC236}">
                <a16:creationId xmlns:a16="http://schemas.microsoft.com/office/drawing/2014/main" id="{2C1154CE-7001-8385-E126-FDBE9005D362}"/>
              </a:ext>
            </a:extLst>
          </p:cNvPr>
          <p:cNvSpPr txBox="1"/>
          <p:nvPr/>
        </p:nvSpPr>
        <p:spPr>
          <a:xfrm>
            <a:off x="997630" y="4819648"/>
            <a:ext cx="4085999" cy="861774"/>
          </a:xfrm>
          <a:prstGeom prst="rect">
            <a:avLst/>
          </a:prstGeom>
          <a:solidFill>
            <a:schemeClr val="accent5">
              <a:lumMod val="20000"/>
              <a:lumOff val="80000"/>
            </a:schemeClr>
          </a:solidFill>
        </p:spPr>
        <p:txBody>
          <a:bodyPr wrap="square" rtlCol="0">
            <a:spAutoFit/>
          </a:bodyPr>
          <a:lstStyle/>
          <a:p>
            <a:r>
              <a:rPr kumimoji="1" lang="en-US" altLang="ja-JP" sz="1000" b="1" dirty="0"/>
              <a:t>【10/7-10/11】</a:t>
            </a:r>
          </a:p>
          <a:p>
            <a:r>
              <a:rPr kumimoji="1" lang="ja-JP" altLang="en-US" sz="1000" dirty="0"/>
              <a:t>カリキュラム：コネクタ</a:t>
            </a:r>
            <a:r>
              <a:rPr lang="ja-JP" altLang="en-US" sz="1000" dirty="0"/>
              <a:t>・</a:t>
            </a:r>
            <a:r>
              <a:rPr kumimoji="1" lang="ja-JP" altLang="en-US" sz="1000" dirty="0"/>
              <a:t>セキュリティの理解、開発実績を作る</a:t>
            </a:r>
            <a:endParaRPr lang="en-US" altLang="ja-JP" sz="1000" dirty="0"/>
          </a:p>
          <a:p>
            <a:r>
              <a:rPr kumimoji="1" lang="ja-JP" altLang="en-US" sz="1000" dirty="0"/>
              <a:t>読み込み対象：上記ファイル</a:t>
            </a:r>
            <a:endParaRPr kumimoji="1" lang="en-US" altLang="ja-JP" sz="1000" dirty="0"/>
          </a:p>
          <a:p>
            <a:r>
              <a:rPr lang="en-US" altLang="ja-JP" sz="1000" dirty="0"/>
              <a:t>L1</a:t>
            </a:r>
            <a:r>
              <a:rPr lang="ja-JP" altLang="en-US" sz="1000" dirty="0"/>
              <a:t>：資料・実機でのご説明</a:t>
            </a:r>
            <a:r>
              <a:rPr lang="en-US" altLang="ja-JP" sz="1000" dirty="0"/>
              <a:t>&amp;QA</a:t>
            </a:r>
          </a:p>
          <a:p>
            <a:r>
              <a:rPr lang="en-US" altLang="ja-JP" sz="1000" dirty="0"/>
              <a:t>C2:</a:t>
            </a:r>
            <a:r>
              <a:rPr lang="ja-JP" altLang="en-US" sz="1000" dirty="0"/>
              <a:t>操作手順書の進捗状況、コネクタ・セキュリティの理解度の確認</a:t>
            </a:r>
            <a:endParaRPr kumimoji="1" lang="ja-JP" altLang="en-US" sz="1000" dirty="0"/>
          </a:p>
        </p:txBody>
      </p:sp>
      <p:sp>
        <p:nvSpPr>
          <p:cNvPr id="15" name="テキスト ボックス 14">
            <a:extLst>
              <a:ext uri="{FF2B5EF4-FFF2-40B4-BE49-F238E27FC236}">
                <a16:creationId xmlns:a16="http://schemas.microsoft.com/office/drawing/2014/main" id="{E54C1527-1E88-3371-B6F7-DE123390DEC2}"/>
              </a:ext>
            </a:extLst>
          </p:cNvPr>
          <p:cNvSpPr txBox="1"/>
          <p:nvPr/>
        </p:nvSpPr>
        <p:spPr>
          <a:xfrm>
            <a:off x="997630" y="5711480"/>
            <a:ext cx="4085999" cy="861774"/>
          </a:xfrm>
          <a:prstGeom prst="rect">
            <a:avLst/>
          </a:prstGeom>
          <a:solidFill>
            <a:schemeClr val="accent5">
              <a:lumMod val="20000"/>
              <a:lumOff val="80000"/>
            </a:schemeClr>
          </a:solidFill>
        </p:spPr>
        <p:txBody>
          <a:bodyPr wrap="square" rtlCol="0">
            <a:spAutoFit/>
          </a:bodyPr>
          <a:lstStyle/>
          <a:p>
            <a:r>
              <a:rPr kumimoji="1" lang="en-US" altLang="ja-JP" sz="1000" b="1" dirty="0"/>
              <a:t>【10/11-10/17】</a:t>
            </a:r>
          </a:p>
          <a:p>
            <a:r>
              <a:rPr kumimoji="1" lang="ja-JP" altLang="en-US" sz="1000" dirty="0"/>
              <a:t>カリキュラム：</a:t>
            </a:r>
            <a:r>
              <a:rPr lang="ja-JP" altLang="en-US" sz="1000" dirty="0"/>
              <a:t>開発実績を作る、付随機能</a:t>
            </a:r>
            <a:r>
              <a:rPr lang="en-US" altLang="ja-JP" sz="1000" dirty="0"/>
              <a:t>(</a:t>
            </a:r>
            <a:r>
              <a:rPr lang="ja-JP" altLang="en-US" sz="1000" dirty="0"/>
              <a:t>マネージド環境等</a:t>
            </a:r>
            <a:r>
              <a:rPr lang="en-US" altLang="ja-JP" sz="1000" dirty="0"/>
              <a:t>)</a:t>
            </a:r>
            <a:r>
              <a:rPr lang="ja-JP" altLang="en-US" sz="1000" dirty="0"/>
              <a:t>のレクチャー</a:t>
            </a:r>
            <a:endParaRPr lang="en-US" altLang="ja-JP" sz="1000" dirty="0"/>
          </a:p>
          <a:p>
            <a:r>
              <a:rPr kumimoji="1" lang="ja-JP" altLang="en-US" sz="1000" dirty="0"/>
              <a:t>読み込み対象：上記ファイル、操作方法に関する現場開発サイト</a:t>
            </a:r>
            <a:endParaRPr kumimoji="1" lang="en-US" altLang="ja-JP" sz="1000" dirty="0"/>
          </a:p>
          <a:p>
            <a:r>
              <a:rPr kumimoji="1" lang="en-US" altLang="ja-JP" sz="1000" dirty="0"/>
              <a:t>L2</a:t>
            </a:r>
            <a:r>
              <a:rPr kumimoji="1" lang="ja-JP" altLang="en-US" sz="1000" dirty="0"/>
              <a:t>、</a:t>
            </a:r>
            <a:r>
              <a:rPr lang="en-US" altLang="ja-JP" sz="1000" dirty="0"/>
              <a:t>L3</a:t>
            </a:r>
            <a:r>
              <a:rPr lang="ja-JP" altLang="en-US" sz="1000" dirty="0"/>
              <a:t>：資料のポイントを説明</a:t>
            </a:r>
            <a:r>
              <a:rPr lang="en-US" altLang="ja-JP" sz="1000" dirty="0"/>
              <a:t>&amp;QA</a:t>
            </a:r>
            <a:endParaRPr kumimoji="1" lang="en-US" altLang="ja-JP" sz="1000" dirty="0"/>
          </a:p>
          <a:p>
            <a:r>
              <a:rPr lang="en-US" altLang="ja-JP" sz="1000" dirty="0"/>
              <a:t>C3:</a:t>
            </a:r>
            <a:r>
              <a:rPr lang="ja-JP" altLang="en-US" sz="1000" dirty="0"/>
              <a:t>操作手順書の進捗状況、コネクタ・セキュリティの理解度の確認</a:t>
            </a:r>
            <a:endParaRPr lang="en-US" altLang="ja-JP" sz="1000" dirty="0"/>
          </a:p>
        </p:txBody>
      </p:sp>
      <p:sp>
        <p:nvSpPr>
          <p:cNvPr id="16" name="テキスト ボックス 15">
            <a:extLst>
              <a:ext uri="{FF2B5EF4-FFF2-40B4-BE49-F238E27FC236}">
                <a16:creationId xmlns:a16="http://schemas.microsoft.com/office/drawing/2014/main" id="{5B009800-9724-B529-CAFC-3795B130CF5B}"/>
              </a:ext>
            </a:extLst>
          </p:cNvPr>
          <p:cNvSpPr txBox="1"/>
          <p:nvPr/>
        </p:nvSpPr>
        <p:spPr>
          <a:xfrm>
            <a:off x="5149033" y="4070901"/>
            <a:ext cx="3511515" cy="707886"/>
          </a:xfrm>
          <a:prstGeom prst="rect">
            <a:avLst/>
          </a:prstGeom>
          <a:solidFill>
            <a:schemeClr val="accent5">
              <a:lumMod val="20000"/>
              <a:lumOff val="80000"/>
            </a:schemeClr>
          </a:solidFill>
        </p:spPr>
        <p:txBody>
          <a:bodyPr wrap="square" rtlCol="0">
            <a:spAutoFit/>
          </a:bodyPr>
          <a:lstStyle/>
          <a:p>
            <a:r>
              <a:rPr kumimoji="1" lang="en-US" altLang="ja-JP" sz="1000" b="1" dirty="0"/>
              <a:t>【10/18-10/22】</a:t>
            </a:r>
          </a:p>
          <a:p>
            <a:r>
              <a:rPr kumimoji="1" lang="ja-JP" altLang="en-US" sz="1000" dirty="0"/>
              <a:t>カリキュラム：</a:t>
            </a:r>
            <a:r>
              <a:rPr lang="ja-JP" altLang="en-US" sz="1000" dirty="0"/>
              <a:t>付随機能</a:t>
            </a:r>
            <a:r>
              <a:rPr lang="en-US" altLang="ja-JP" sz="1000" dirty="0"/>
              <a:t>(</a:t>
            </a:r>
            <a:r>
              <a:rPr lang="ja-JP" altLang="en-US" sz="1000" dirty="0"/>
              <a:t>マネージド環境等</a:t>
            </a:r>
            <a:r>
              <a:rPr lang="en-US" altLang="ja-JP" sz="1000" dirty="0"/>
              <a:t>)</a:t>
            </a:r>
            <a:r>
              <a:rPr lang="ja-JP" altLang="en-US" sz="1000" dirty="0"/>
              <a:t>の読み込み</a:t>
            </a:r>
            <a:endParaRPr lang="en-US" altLang="ja-JP" sz="1000" dirty="0"/>
          </a:p>
          <a:p>
            <a:r>
              <a:rPr kumimoji="1" lang="ja-JP" altLang="en-US" sz="1000" dirty="0"/>
              <a:t>読み込み対象：上記ファイル</a:t>
            </a:r>
            <a:endParaRPr kumimoji="1" lang="en-US" altLang="ja-JP" sz="1000" dirty="0"/>
          </a:p>
          <a:p>
            <a:r>
              <a:rPr lang="en-US" altLang="ja-JP" sz="1000" dirty="0"/>
              <a:t>C4</a:t>
            </a:r>
            <a:r>
              <a:rPr lang="ja-JP" altLang="en-US" sz="1000" dirty="0"/>
              <a:t>：読み込み上の不安点、</a:t>
            </a:r>
            <a:r>
              <a:rPr lang="en-US" altLang="ja-JP" sz="1000" dirty="0" err="1"/>
              <a:t>Copilot,Pages,PowerQuery</a:t>
            </a:r>
            <a:r>
              <a:rPr lang="ja-JP" altLang="en-US" sz="1000" dirty="0"/>
              <a:t>の接点</a:t>
            </a:r>
            <a:endParaRPr lang="en-US" altLang="ja-JP" sz="1000" dirty="0"/>
          </a:p>
        </p:txBody>
      </p:sp>
      <p:sp>
        <p:nvSpPr>
          <p:cNvPr id="17" name="テキスト ボックス 16">
            <a:extLst>
              <a:ext uri="{FF2B5EF4-FFF2-40B4-BE49-F238E27FC236}">
                <a16:creationId xmlns:a16="http://schemas.microsoft.com/office/drawing/2014/main" id="{6A3E0A31-E950-5A4D-3652-9B0611914EE9}"/>
              </a:ext>
            </a:extLst>
          </p:cNvPr>
          <p:cNvSpPr txBox="1"/>
          <p:nvPr/>
        </p:nvSpPr>
        <p:spPr>
          <a:xfrm>
            <a:off x="5149033" y="4819648"/>
            <a:ext cx="3511515" cy="707886"/>
          </a:xfrm>
          <a:prstGeom prst="rect">
            <a:avLst/>
          </a:prstGeom>
          <a:solidFill>
            <a:schemeClr val="accent5">
              <a:lumMod val="20000"/>
              <a:lumOff val="80000"/>
            </a:schemeClr>
          </a:solidFill>
        </p:spPr>
        <p:txBody>
          <a:bodyPr wrap="square" rtlCol="0">
            <a:spAutoFit/>
          </a:bodyPr>
          <a:lstStyle/>
          <a:p>
            <a:r>
              <a:rPr kumimoji="1" lang="en-US" altLang="ja-JP" sz="1000" b="1" dirty="0"/>
              <a:t>【10/22-10/25】</a:t>
            </a:r>
          </a:p>
          <a:p>
            <a:r>
              <a:rPr kumimoji="1" lang="ja-JP" altLang="en-US" sz="1000" dirty="0"/>
              <a:t>カリキュラム：</a:t>
            </a:r>
            <a:r>
              <a:rPr lang="en-US" altLang="ja-JP" sz="1000" dirty="0"/>
              <a:t> </a:t>
            </a:r>
            <a:r>
              <a:rPr lang="en-US" altLang="ja-JP" sz="1000" dirty="0" err="1"/>
              <a:t>Copilot,Pages,PowerQuery</a:t>
            </a:r>
            <a:r>
              <a:rPr lang="ja-JP" altLang="en-US" sz="1000" dirty="0"/>
              <a:t>の概要、動画視聴</a:t>
            </a:r>
            <a:endParaRPr lang="en-US" altLang="ja-JP" sz="1000" dirty="0"/>
          </a:p>
          <a:p>
            <a:r>
              <a:rPr kumimoji="1" lang="ja-JP" altLang="en-US" sz="1000" dirty="0"/>
              <a:t>読み込み対象：上記ファイル</a:t>
            </a:r>
            <a:endParaRPr kumimoji="1" lang="en-US" altLang="ja-JP" sz="1000" dirty="0"/>
          </a:p>
          <a:p>
            <a:r>
              <a:rPr lang="en-US" altLang="ja-JP" sz="1000" dirty="0"/>
              <a:t>L4-1, L4-2</a:t>
            </a:r>
            <a:r>
              <a:rPr lang="ja-JP" altLang="en-US" sz="1000" dirty="0"/>
              <a:t>：操作イメージ、実機、ポイントをご説明</a:t>
            </a:r>
            <a:r>
              <a:rPr lang="en-US" altLang="ja-JP" sz="1000" dirty="0"/>
              <a:t>&amp;QA</a:t>
            </a:r>
          </a:p>
        </p:txBody>
      </p:sp>
    </p:spTree>
    <p:extLst>
      <p:ext uri="{BB962C8B-B14F-4D97-AF65-F5344CB8AC3E}">
        <p14:creationId xmlns:p14="http://schemas.microsoft.com/office/powerpoint/2010/main" val="350698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1E019636-C868-16C9-D7C9-17CE3E6E55CB}"/>
              </a:ext>
            </a:extLst>
          </p:cNvPr>
          <p:cNvSpPr>
            <a:spLocks noGrp="1"/>
          </p:cNvSpPr>
          <p:nvPr>
            <p:ph type="body" idx="1"/>
          </p:nvPr>
        </p:nvSpPr>
        <p:spPr>
          <a:xfrm>
            <a:off x="344487" y="803615"/>
            <a:ext cx="9215999" cy="1011738"/>
          </a:xfrm>
        </p:spPr>
        <p:txBody>
          <a:bodyPr/>
          <a:lstStyle/>
          <a:p>
            <a:r>
              <a:rPr lang="ja-JP" altLang="en-US" dirty="0">
                <a:latin typeface="+mn-ea"/>
                <a:ea typeface="+mn-ea"/>
              </a:rPr>
              <a:t>学習資料をポイントと合わせて読んで頂き、レクチャー・カウンセリングを行いながら学習をサポート。</a:t>
            </a:r>
            <a:endParaRPr lang="en-US" altLang="ja-JP" dirty="0">
              <a:latin typeface="+mn-ea"/>
              <a:ea typeface="+mn-ea"/>
            </a:endParaRPr>
          </a:p>
        </p:txBody>
      </p:sp>
      <p:sp>
        <p:nvSpPr>
          <p:cNvPr id="3" name="タイトル 2">
            <a:extLst>
              <a:ext uri="{FF2B5EF4-FFF2-40B4-BE49-F238E27FC236}">
                <a16:creationId xmlns:a16="http://schemas.microsoft.com/office/drawing/2014/main" id="{F82563DB-29D7-A82F-21E9-C5DEE362E38E}"/>
              </a:ext>
            </a:extLst>
          </p:cNvPr>
          <p:cNvSpPr>
            <a:spLocks noGrp="1"/>
          </p:cNvSpPr>
          <p:nvPr>
            <p:ph type="title"/>
          </p:nvPr>
        </p:nvSpPr>
        <p:spPr/>
        <p:txBody>
          <a:bodyPr/>
          <a:lstStyle/>
          <a:p>
            <a:r>
              <a:rPr lang="ja-JP" altLang="en-US" dirty="0">
                <a:latin typeface="+mn-ea"/>
                <a:ea typeface="+mn-ea"/>
              </a:rPr>
              <a:t>③</a:t>
            </a:r>
            <a:r>
              <a:rPr lang="en-US" altLang="ja-JP" dirty="0">
                <a:latin typeface="+mn-ea"/>
                <a:ea typeface="+mn-ea"/>
              </a:rPr>
              <a:t>PMO</a:t>
            </a:r>
            <a:r>
              <a:rPr lang="ja-JP" altLang="en-US" dirty="0">
                <a:latin typeface="+mn-ea"/>
                <a:ea typeface="+mn-ea"/>
              </a:rPr>
              <a:t>パッケージ</a:t>
            </a:r>
          </a:p>
        </p:txBody>
      </p:sp>
      <p:sp>
        <p:nvSpPr>
          <p:cNvPr id="5" name="スライド番号プレースホルダー 3">
            <a:extLst>
              <a:ext uri="{FF2B5EF4-FFF2-40B4-BE49-F238E27FC236}">
                <a16:creationId xmlns:a16="http://schemas.microsoft.com/office/drawing/2014/main" id="{99CD1082-0DCA-7F32-FC83-15ED673BF778}"/>
              </a:ext>
            </a:extLst>
          </p:cNvPr>
          <p:cNvSpPr txBox="1">
            <a:spLocks/>
          </p:cNvSpPr>
          <p:nvPr/>
        </p:nvSpPr>
        <p:spPr>
          <a:xfrm>
            <a:off x="9247331" y="6510946"/>
            <a:ext cx="641132" cy="361196"/>
          </a:xfrm>
          <a:prstGeom prst="rect">
            <a:avLst/>
          </a:prstGeom>
        </p:spPr>
        <p:txBody>
          <a:bodyPr/>
          <a:lstStyle>
            <a:defPPr>
              <a:defRPr lang="ja-JP"/>
            </a:defPPr>
            <a:lvl1pPr marL="0" algn="l" defTabSz="914373" rtl="0" eaLnBrk="1" latinLnBrk="0" hangingPunct="1">
              <a:defRPr kumimoji="1" sz="1800" kern="1200">
                <a:solidFill>
                  <a:schemeClr val="tx1"/>
                </a:solidFill>
                <a:latin typeface="+mn-lt"/>
                <a:ea typeface="+mn-ea"/>
                <a:cs typeface="+mn-cs"/>
              </a:defRPr>
            </a:lvl1pPr>
            <a:lvl2pPr marL="457187" algn="l" defTabSz="914373" rtl="0" eaLnBrk="1" latinLnBrk="0" hangingPunct="1">
              <a:defRPr kumimoji="1" sz="1800" kern="1200">
                <a:solidFill>
                  <a:schemeClr val="tx1"/>
                </a:solidFill>
                <a:latin typeface="+mn-lt"/>
                <a:ea typeface="+mn-ea"/>
                <a:cs typeface="+mn-cs"/>
              </a:defRPr>
            </a:lvl2pPr>
            <a:lvl3pPr marL="914373" algn="l" defTabSz="914373" rtl="0" eaLnBrk="1" latinLnBrk="0" hangingPunct="1">
              <a:defRPr kumimoji="1" sz="1800" kern="1200">
                <a:solidFill>
                  <a:schemeClr val="tx1"/>
                </a:solidFill>
                <a:latin typeface="+mn-lt"/>
                <a:ea typeface="+mn-ea"/>
                <a:cs typeface="+mn-cs"/>
              </a:defRPr>
            </a:lvl3pPr>
            <a:lvl4pPr marL="1371560" algn="l" defTabSz="914373" rtl="0" eaLnBrk="1" latinLnBrk="0" hangingPunct="1">
              <a:defRPr kumimoji="1" sz="1800" kern="1200">
                <a:solidFill>
                  <a:schemeClr val="tx1"/>
                </a:solidFill>
                <a:latin typeface="+mn-lt"/>
                <a:ea typeface="+mn-ea"/>
                <a:cs typeface="+mn-cs"/>
              </a:defRPr>
            </a:lvl4pPr>
            <a:lvl5pPr marL="1828747" algn="l" defTabSz="914373" rtl="0" eaLnBrk="1" latinLnBrk="0" hangingPunct="1">
              <a:defRPr kumimoji="1" sz="1800" kern="1200">
                <a:solidFill>
                  <a:schemeClr val="tx1"/>
                </a:solidFill>
                <a:latin typeface="+mn-lt"/>
                <a:ea typeface="+mn-ea"/>
                <a:cs typeface="+mn-cs"/>
              </a:defRPr>
            </a:lvl5pPr>
            <a:lvl6pPr marL="2285933" algn="l" defTabSz="914373" rtl="0" eaLnBrk="1" latinLnBrk="0" hangingPunct="1">
              <a:defRPr kumimoji="1" sz="1800" kern="1200">
                <a:solidFill>
                  <a:schemeClr val="tx1"/>
                </a:solidFill>
                <a:latin typeface="+mn-lt"/>
                <a:ea typeface="+mn-ea"/>
                <a:cs typeface="+mn-cs"/>
              </a:defRPr>
            </a:lvl6pPr>
            <a:lvl7pPr marL="2743120" algn="l" defTabSz="914373" rtl="0" eaLnBrk="1" latinLnBrk="0" hangingPunct="1">
              <a:defRPr kumimoji="1" sz="1800" kern="1200">
                <a:solidFill>
                  <a:schemeClr val="tx1"/>
                </a:solidFill>
                <a:latin typeface="+mn-lt"/>
                <a:ea typeface="+mn-ea"/>
                <a:cs typeface="+mn-cs"/>
              </a:defRPr>
            </a:lvl7pPr>
            <a:lvl8pPr marL="3200307" algn="l" defTabSz="914373" rtl="0" eaLnBrk="1" latinLnBrk="0" hangingPunct="1">
              <a:defRPr kumimoji="1" sz="1800" kern="1200">
                <a:solidFill>
                  <a:schemeClr val="tx1"/>
                </a:solidFill>
                <a:latin typeface="+mn-lt"/>
                <a:ea typeface="+mn-ea"/>
                <a:cs typeface="+mn-cs"/>
              </a:defRPr>
            </a:lvl8pPr>
            <a:lvl9pPr marL="3657494" algn="l" defTabSz="914373" rtl="0" eaLnBrk="1" latinLnBrk="0" hangingPunct="1">
              <a:defRPr kumimoji="1" sz="1800" kern="1200">
                <a:solidFill>
                  <a:schemeClr val="tx1"/>
                </a:solidFill>
                <a:latin typeface="+mn-lt"/>
                <a:ea typeface="+mn-ea"/>
                <a:cs typeface="+mn-cs"/>
              </a:defRPr>
            </a:lvl9pPr>
          </a:lstStyle>
          <a:p>
            <a:pPr algn="ctr">
              <a:defRPr/>
            </a:pPr>
            <a:fld id="{8825E062-701B-F34E-8C48-100201BC94D2}" type="slidenum">
              <a:rPr lang="en-US" sz="1200" smtClean="0">
                <a:solidFill>
                  <a:srgbClr val="595959">
                    <a:tint val="75000"/>
                  </a:srgbClr>
                </a:solidFill>
                <a:latin typeface="+mn-ea"/>
              </a:rPr>
              <a:pPr algn="ctr">
                <a:defRPr/>
              </a:pPr>
              <a:t>5</a:t>
            </a:fld>
            <a:endParaRPr lang="en-US" sz="1200" dirty="0">
              <a:solidFill>
                <a:srgbClr val="595959">
                  <a:tint val="75000"/>
                </a:srgbClr>
              </a:solidFill>
              <a:latin typeface="+mn-ea"/>
            </a:endParaRPr>
          </a:p>
        </p:txBody>
      </p:sp>
    </p:spTree>
    <p:extLst>
      <p:ext uri="{BB962C8B-B14F-4D97-AF65-F5344CB8AC3E}">
        <p14:creationId xmlns:p14="http://schemas.microsoft.com/office/powerpoint/2010/main" val="1957226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86053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69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1&quot;/&gt;&lt;m_eweekdayFirstOfWorkweek val=&quot;2&quot;/&gt;&lt;m_eweekdayFirstOfWeekend val=&quot;7&quot;/&gt;&lt;/CPresentation&gt;&lt;/root&gt;"/>
  <p:tag name="THINKCELLUNDODONOTDELETE" val="0"/>
</p:tagLst>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9238258-1F46-447F-B79C-25F72246BCF2}" vid="{81ECF856-207C-4F27-99DC-98207D1F21C6}"/>
    </a:ext>
  </a:extLst>
</a:theme>
</file>

<file path=ppt/theme/theme2.xml><?xml version="1.0" encoding="utf-8"?>
<a:theme xmlns:a="http://schemas.openxmlformats.org/drawingml/2006/main" name="1_デザインの設定">
  <a:themeElements>
    <a:clrScheme name="ユーザー定義">
      <a:dk1>
        <a:sysClr val="windowText" lastClr="000000"/>
      </a:dk1>
      <a:lt1>
        <a:sysClr val="window" lastClr="FFFFFF"/>
      </a:lt1>
      <a:dk2>
        <a:srgbClr val="44546A"/>
      </a:dk2>
      <a:lt2>
        <a:srgbClr val="E7E6E6"/>
      </a:lt2>
      <a:accent1>
        <a:srgbClr val="002D86"/>
      </a:accent1>
      <a:accent2>
        <a:srgbClr val="003BB0"/>
      </a:accent2>
      <a:accent3>
        <a:srgbClr val="004DE6"/>
      </a:accent3>
      <a:accent4>
        <a:srgbClr val="2F74FF"/>
      </a:accent4>
      <a:accent5>
        <a:srgbClr val="6598FF"/>
      </a:accent5>
      <a:accent6>
        <a:srgbClr val="A3C2FF"/>
      </a:accent6>
      <a:hlink>
        <a:srgbClr val="0563C1"/>
      </a:hlink>
      <a:folHlink>
        <a:srgbClr val="954F72"/>
      </a:folHlink>
    </a:clrScheme>
    <a:fontScheme name="ユーザー定義">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9238258-1F46-447F-B79C-25F72246BCF2}" vid="{81ECF856-207C-4F27-99DC-98207D1F21C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デザインの設定</Template>
  <TotalTime>133443</TotalTime>
  <Words>518</Words>
  <Application>Microsoft Office PowerPoint</Application>
  <PresentationFormat>A4 210 x 297 mm</PresentationFormat>
  <Paragraphs>55</Paragraphs>
  <Slides>7</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7</vt:i4>
      </vt:variant>
    </vt:vector>
  </HeadingPairs>
  <TitlesOfParts>
    <vt:vector size="16" baseType="lpstr">
      <vt:lpstr>Meiryo UI</vt:lpstr>
      <vt:lpstr>Noto Sans Symbols</vt:lpstr>
      <vt:lpstr>メイリオ</vt:lpstr>
      <vt:lpstr>游ゴシック</vt:lpstr>
      <vt:lpstr>Arial</vt:lpstr>
      <vt:lpstr>Calibri</vt:lpstr>
      <vt:lpstr>Segoe UI</vt:lpstr>
      <vt:lpstr>デザインの設定</vt:lpstr>
      <vt:lpstr>1_デザインの設定</vt:lpstr>
      <vt:lpstr>PowerPoint プレゼンテーション</vt:lpstr>
      <vt:lpstr>PowerPoint プレゼンテーション</vt:lpstr>
      <vt:lpstr>1. 学習コンテンツ全量</vt:lpstr>
      <vt:lpstr>①既存のサントリールールの推進者学習</vt:lpstr>
      <vt:lpstr>②学習コンテンツ</vt:lpstr>
      <vt:lpstr>③PMOパッケージ</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本質的なDX実現のカギを握る人材育成 〜変革し続ける「デジタルネイティブな組織」のつくり方〜</dc:title>
  <dc:creator>Yoshihara Hiromine</dc:creator>
  <cp:lastModifiedBy>haradamasakazu</cp:lastModifiedBy>
  <cp:revision>564</cp:revision>
  <cp:lastPrinted>2022-12-09T10:11:09Z</cp:lastPrinted>
  <dcterms:created xsi:type="dcterms:W3CDTF">2022-11-03T10:59:38Z</dcterms:created>
  <dcterms:modified xsi:type="dcterms:W3CDTF">2024-09-29T04:39:17Z</dcterms:modified>
</cp:coreProperties>
</file>